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7" r:id="rId3"/>
    <p:sldId id="268" r:id="rId4"/>
    <p:sldId id="270" r:id="rId5"/>
    <p:sldId id="271" r:id="rId6"/>
    <p:sldId id="272" r:id="rId7"/>
    <p:sldId id="273" r:id="rId8"/>
    <p:sldId id="274" r:id="rId9"/>
    <p:sldId id="275" r:id="rId10"/>
    <p:sldId id="276" r:id="rId11"/>
    <p:sldId id="277" r:id="rId12"/>
    <p:sldId id="278" r:id="rId13"/>
    <p:sldId id="279" r:id="rId14"/>
    <p:sldId id="28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511264-68BB-4939-9D59-67D5230956D2}" v="3127" dt="2024-02-29T23:16:45.562"/>
    <p1510:client id="{0F775532-5CBE-4FF0-9597-D35CE835B9BC}" v="1764" dt="2024-02-29T23:17:49.431"/>
    <p1510:client id="{2E0A9EFD-D9C8-4498-8B1E-7CFD852DDFDA}" v="142" dt="2024-02-29T21:30:08.685"/>
    <p1510:client id="{9D43CFFB-8B00-4966-9DDE-56C335DAFDD3}" v="2" dt="2024-02-29T21:59:56.633"/>
    <p1510:client id="{F20FE371-027E-4C34-9DA7-568157F9181C}" v="2670" dt="2024-02-29T23:09:17.6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0F775532-5CBE-4FF0-9597-D35CE835B9BC}"/>
    <pc:docChg chg="modSld">
      <pc:chgData name="Guest User" userId="" providerId="Windows Live" clId="Web-{0F775532-5CBE-4FF0-9597-D35CE835B9BC}" dt="2024-02-29T23:17:49.431" v="958" actId="20577"/>
      <pc:docMkLst>
        <pc:docMk/>
      </pc:docMkLst>
      <pc:sldChg chg="modSp">
        <pc:chgData name="Guest User" userId="" providerId="Windows Live" clId="Web-{0F775532-5CBE-4FF0-9597-D35CE835B9BC}" dt="2024-02-29T22:04:18.302" v="2" actId="20577"/>
        <pc:sldMkLst>
          <pc:docMk/>
          <pc:sldMk cId="2731822752" sldId="269"/>
        </pc:sldMkLst>
        <pc:spChg chg="mod">
          <ac:chgData name="Guest User" userId="" providerId="Windows Live" clId="Web-{0F775532-5CBE-4FF0-9597-D35CE835B9BC}" dt="2024-02-29T22:04:18.302" v="2" actId="20577"/>
          <ac:spMkLst>
            <pc:docMk/>
            <pc:sldMk cId="2731822752" sldId="269"/>
            <ac:spMk id="3" creationId="{EFF318F1-93F2-1BDF-732B-8321D463C09D}"/>
          </ac:spMkLst>
        </pc:spChg>
      </pc:sldChg>
      <pc:sldChg chg="addSp delSp modSp">
        <pc:chgData name="Guest User" userId="" providerId="Windows Live" clId="Web-{0F775532-5CBE-4FF0-9597-D35CE835B9BC}" dt="2024-02-29T22:43:28.215" v="465" actId="1076"/>
        <pc:sldMkLst>
          <pc:docMk/>
          <pc:sldMk cId="1386637682" sldId="273"/>
        </pc:sldMkLst>
        <pc:spChg chg="add mod">
          <ac:chgData name="Guest User" userId="" providerId="Windows Live" clId="Web-{0F775532-5CBE-4FF0-9597-D35CE835B9BC}" dt="2024-02-29T22:43:28.215" v="465" actId="1076"/>
          <ac:spMkLst>
            <pc:docMk/>
            <pc:sldMk cId="1386637682" sldId="273"/>
            <ac:spMk id="3" creationId="{28EF0F04-C618-C0B2-C843-B4A38B9D7E8F}"/>
          </ac:spMkLst>
        </pc:spChg>
        <pc:spChg chg="add del mod">
          <ac:chgData name="Guest User" userId="" providerId="Windows Live" clId="Web-{0F775532-5CBE-4FF0-9597-D35CE835B9BC}" dt="2024-02-29T22:27:49.416" v="35"/>
          <ac:spMkLst>
            <pc:docMk/>
            <pc:sldMk cId="1386637682" sldId="273"/>
            <ac:spMk id="7" creationId="{E04B3A2D-F218-03C4-0477-06A4E809518F}"/>
          </ac:spMkLst>
        </pc:spChg>
        <pc:spChg chg="add del mod">
          <ac:chgData name="Guest User" userId="" providerId="Windows Live" clId="Web-{0F775532-5CBE-4FF0-9597-D35CE835B9BC}" dt="2024-02-29T22:33:16.273" v="88"/>
          <ac:spMkLst>
            <pc:docMk/>
            <pc:sldMk cId="1386637682" sldId="273"/>
            <ac:spMk id="8" creationId="{AB484179-DDE6-B206-C690-831DF8EEBEA9}"/>
          </ac:spMkLst>
        </pc:spChg>
        <pc:spChg chg="del mod">
          <ac:chgData name="Guest User" userId="" providerId="Windows Live" clId="Web-{0F775532-5CBE-4FF0-9597-D35CE835B9BC}" dt="2024-02-29T22:23:49.141" v="5"/>
          <ac:spMkLst>
            <pc:docMk/>
            <pc:sldMk cId="1386637682" sldId="273"/>
            <ac:spMk id="13" creationId="{B2391349-664A-7F75-8E6A-341F0FC75617}"/>
          </ac:spMkLst>
        </pc:spChg>
        <pc:picChg chg="add mod">
          <ac:chgData name="Guest User" userId="" providerId="Windows Live" clId="Web-{0F775532-5CBE-4FF0-9597-D35CE835B9BC}" dt="2024-02-29T22:34:20.586" v="158" actId="1076"/>
          <ac:picMkLst>
            <pc:docMk/>
            <pc:sldMk cId="1386637682" sldId="273"/>
            <ac:picMk id="4" creationId="{B1FA9F10-B08B-402C-5DC1-95FF108E6893}"/>
          </ac:picMkLst>
        </pc:picChg>
        <pc:picChg chg="del">
          <ac:chgData name="Guest User" userId="" providerId="Windows Live" clId="Web-{0F775532-5CBE-4FF0-9597-D35CE835B9BC}" dt="2024-02-29T22:30:02.123" v="80"/>
          <ac:picMkLst>
            <pc:docMk/>
            <pc:sldMk cId="1386637682" sldId="273"/>
            <ac:picMk id="11" creationId="{B03C67A6-ACEF-45D3-84D9-8DE12A4CE57E}"/>
          </ac:picMkLst>
        </pc:picChg>
      </pc:sldChg>
      <pc:sldChg chg="addSp delSp modSp">
        <pc:chgData name="Guest User" userId="" providerId="Windows Live" clId="Web-{0F775532-5CBE-4FF0-9597-D35CE835B9BC}" dt="2024-02-29T22:48:32.882" v="570"/>
        <pc:sldMkLst>
          <pc:docMk/>
          <pc:sldMk cId="3619517566" sldId="274"/>
        </pc:sldMkLst>
        <pc:spChg chg="add del mod">
          <ac:chgData name="Guest User" userId="" providerId="Windows Live" clId="Web-{0F775532-5CBE-4FF0-9597-D35CE835B9BC}" dt="2024-02-29T22:37:59.141" v="244"/>
          <ac:spMkLst>
            <pc:docMk/>
            <pc:sldMk cId="3619517566" sldId="274"/>
            <ac:spMk id="4" creationId="{FFB5C261-421B-EF51-758A-0717E125B097}"/>
          </ac:spMkLst>
        </pc:spChg>
        <pc:spChg chg="mod">
          <ac:chgData name="Guest User" userId="" providerId="Windows Live" clId="Web-{0F775532-5CBE-4FF0-9597-D35CE835B9BC}" dt="2024-02-29T22:48:15.601" v="569" actId="20577"/>
          <ac:spMkLst>
            <pc:docMk/>
            <pc:sldMk cId="3619517566" sldId="274"/>
            <ac:spMk id="13" creationId="{B2391349-664A-7F75-8E6A-341F0FC75617}"/>
          </ac:spMkLst>
        </pc:spChg>
        <pc:picChg chg="add del mod">
          <ac:chgData name="Guest User" userId="" providerId="Windows Live" clId="Web-{0F775532-5CBE-4FF0-9597-D35CE835B9BC}" dt="2024-02-29T22:46:39.581" v="472"/>
          <ac:picMkLst>
            <pc:docMk/>
            <pc:sldMk cId="3619517566" sldId="274"/>
            <ac:picMk id="2" creationId="{FE5C129C-3331-C91B-7134-F35A2DF70384}"/>
          </ac:picMkLst>
        </pc:picChg>
        <pc:picChg chg="add mod">
          <ac:chgData name="Guest User" userId="" providerId="Windows Live" clId="Web-{0F775532-5CBE-4FF0-9597-D35CE835B9BC}" dt="2024-02-29T22:48:32.882" v="570"/>
          <ac:picMkLst>
            <pc:docMk/>
            <pc:sldMk cId="3619517566" sldId="274"/>
            <ac:picMk id="5" creationId="{0F292738-F0CE-007A-939A-0A7FCDD0FF4D}"/>
          </ac:picMkLst>
        </pc:picChg>
        <pc:picChg chg="del">
          <ac:chgData name="Guest User" userId="" providerId="Windows Live" clId="Web-{0F775532-5CBE-4FF0-9597-D35CE835B9BC}" dt="2024-02-29T22:37:34.655" v="222"/>
          <ac:picMkLst>
            <pc:docMk/>
            <pc:sldMk cId="3619517566" sldId="274"/>
            <ac:picMk id="11" creationId="{B03C67A6-ACEF-45D3-84D9-8DE12A4CE57E}"/>
          </ac:picMkLst>
        </pc:picChg>
      </pc:sldChg>
      <pc:sldChg chg="addSp delSp modSp">
        <pc:chgData name="Guest User" userId="" providerId="Windows Live" clId="Web-{0F775532-5CBE-4FF0-9597-D35CE835B9BC}" dt="2024-02-29T23:17:49.431" v="958" actId="20577"/>
        <pc:sldMkLst>
          <pc:docMk/>
          <pc:sldMk cId="898953566" sldId="275"/>
        </pc:sldMkLst>
        <pc:spChg chg="add del mod">
          <ac:chgData name="Guest User" userId="" providerId="Windows Live" clId="Web-{0F775532-5CBE-4FF0-9597-D35CE835B9BC}" dt="2024-02-29T22:52:36.688" v="602"/>
          <ac:spMkLst>
            <pc:docMk/>
            <pc:sldMk cId="898953566" sldId="275"/>
            <ac:spMk id="3" creationId="{3AFE69AB-3BD0-A0B5-9C5C-D723BDCEA5AA}"/>
          </ac:spMkLst>
        </pc:spChg>
        <pc:spChg chg="mod">
          <ac:chgData name="Guest User" userId="" providerId="Windows Live" clId="Web-{0F775532-5CBE-4FF0-9597-D35CE835B9BC}" dt="2024-02-29T23:17:49.431" v="958" actId="20577"/>
          <ac:spMkLst>
            <pc:docMk/>
            <pc:sldMk cId="898953566" sldId="275"/>
            <ac:spMk id="6" creationId="{0F88AE60-02C8-C2D5-231D-A0A3D1B8AA8B}"/>
          </ac:spMkLst>
        </pc:spChg>
        <pc:spChg chg="mod">
          <ac:chgData name="Guest User" userId="" providerId="Windows Live" clId="Web-{0F775532-5CBE-4FF0-9597-D35CE835B9BC}" dt="2024-02-29T23:16:26.131" v="957" actId="1076"/>
          <ac:spMkLst>
            <pc:docMk/>
            <pc:sldMk cId="898953566" sldId="275"/>
            <ac:spMk id="13" creationId="{B2391349-664A-7F75-8E6A-341F0FC75617}"/>
          </ac:spMkLst>
        </pc:spChg>
        <pc:picChg chg="add del mod">
          <ac:chgData name="Guest User" userId="" providerId="Windows Live" clId="Web-{0F775532-5CBE-4FF0-9597-D35CE835B9BC}" dt="2024-02-29T22:55:06.631" v="614"/>
          <ac:picMkLst>
            <pc:docMk/>
            <pc:sldMk cId="898953566" sldId="275"/>
            <ac:picMk id="4" creationId="{D30C7978-0621-F08A-0E44-F9D71625391C}"/>
          </ac:picMkLst>
        </pc:picChg>
        <pc:picChg chg="add mod">
          <ac:chgData name="Guest User" userId="" providerId="Windows Live" clId="Web-{0F775532-5CBE-4FF0-9597-D35CE835B9BC}" dt="2024-02-29T22:56:57.901" v="627" actId="1076"/>
          <ac:picMkLst>
            <pc:docMk/>
            <pc:sldMk cId="898953566" sldId="275"/>
            <ac:picMk id="5" creationId="{950E235C-A392-FA71-3694-6E0FAA0C72B6}"/>
          </ac:picMkLst>
        </pc:picChg>
        <pc:picChg chg="add mod">
          <ac:chgData name="Guest User" userId="" providerId="Windows Live" clId="Web-{0F775532-5CBE-4FF0-9597-D35CE835B9BC}" dt="2024-02-29T22:57:02.385" v="628" actId="1076"/>
          <ac:picMkLst>
            <pc:docMk/>
            <pc:sldMk cId="898953566" sldId="275"/>
            <ac:picMk id="8" creationId="{850D1649-7C96-9909-E8AF-A79A19ECD27A}"/>
          </ac:picMkLst>
        </pc:picChg>
        <pc:picChg chg="del">
          <ac:chgData name="Guest User" userId="" providerId="Windows Live" clId="Web-{0F775532-5CBE-4FF0-9597-D35CE835B9BC}" dt="2024-02-29T22:52:32.954" v="601"/>
          <ac:picMkLst>
            <pc:docMk/>
            <pc:sldMk cId="898953566" sldId="275"/>
            <ac:picMk id="11" creationId="{B03C67A6-ACEF-45D3-84D9-8DE12A4CE57E}"/>
          </ac:picMkLst>
        </pc:picChg>
      </pc:sldChg>
    </pc:docChg>
  </pc:docChgLst>
  <pc:docChgLst>
    <pc:chgData name="Brayden Stubbs" userId="8ab72f978fcee06f" providerId="LiveId" clId="{0B511264-68BB-4939-9D59-67D5230956D2}"/>
    <pc:docChg chg="undo custSel addSld delSld modSld">
      <pc:chgData name="Brayden Stubbs" userId="8ab72f978fcee06f" providerId="LiveId" clId="{0B511264-68BB-4939-9D59-67D5230956D2}" dt="2024-02-29T23:16:45.562" v="3202" actId="108"/>
      <pc:docMkLst>
        <pc:docMk/>
      </pc:docMkLst>
      <pc:sldChg chg="del">
        <pc:chgData name="Brayden Stubbs" userId="8ab72f978fcee06f" providerId="LiveId" clId="{0B511264-68BB-4939-9D59-67D5230956D2}" dt="2024-02-27T22:52:50.090" v="33" actId="47"/>
        <pc:sldMkLst>
          <pc:docMk/>
          <pc:sldMk cId="2541864414" sldId="257"/>
        </pc:sldMkLst>
      </pc:sldChg>
      <pc:sldChg chg="del">
        <pc:chgData name="Brayden Stubbs" userId="8ab72f978fcee06f" providerId="LiveId" clId="{0B511264-68BB-4939-9D59-67D5230956D2}" dt="2024-02-27T22:52:50.556" v="34" actId="47"/>
        <pc:sldMkLst>
          <pc:docMk/>
          <pc:sldMk cId="211298335" sldId="258"/>
        </pc:sldMkLst>
      </pc:sldChg>
      <pc:sldChg chg="del">
        <pc:chgData name="Brayden Stubbs" userId="8ab72f978fcee06f" providerId="LiveId" clId="{0B511264-68BB-4939-9D59-67D5230956D2}" dt="2024-02-27T22:52:50.906" v="35" actId="47"/>
        <pc:sldMkLst>
          <pc:docMk/>
          <pc:sldMk cId="236099090" sldId="259"/>
        </pc:sldMkLst>
      </pc:sldChg>
      <pc:sldChg chg="del">
        <pc:chgData name="Brayden Stubbs" userId="8ab72f978fcee06f" providerId="LiveId" clId="{0B511264-68BB-4939-9D59-67D5230956D2}" dt="2024-02-27T22:52:51.183" v="36" actId="47"/>
        <pc:sldMkLst>
          <pc:docMk/>
          <pc:sldMk cId="3030318221" sldId="260"/>
        </pc:sldMkLst>
      </pc:sldChg>
      <pc:sldChg chg="del">
        <pc:chgData name="Brayden Stubbs" userId="8ab72f978fcee06f" providerId="LiveId" clId="{0B511264-68BB-4939-9D59-67D5230956D2}" dt="2024-02-27T22:52:51.430" v="37" actId="47"/>
        <pc:sldMkLst>
          <pc:docMk/>
          <pc:sldMk cId="2329865123" sldId="261"/>
        </pc:sldMkLst>
      </pc:sldChg>
      <pc:sldChg chg="del">
        <pc:chgData name="Brayden Stubbs" userId="8ab72f978fcee06f" providerId="LiveId" clId="{0B511264-68BB-4939-9D59-67D5230956D2}" dt="2024-02-27T22:52:51.577" v="38" actId="47"/>
        <pc:sldMkLst>
          <pc:docMk/>
          <pc:sldMk cId="1004779347" sldId="262"/>
        </pc:sldMkLst>
      </pc:sldChg>
      <pc:sldChg chg="del">
        <pc:chgData name="Brayden Stubbs" userId="8ab72f978fcee06f" providerId="LiveId" clId="{0B511264-68BB-4939-9D59-67D5230956D2}" dt="2024-02-27T22:52:51.820" v="39" actId="47"/>
        <pc:sldMkLst>
          <pc:docMk/>
          <pc:sldMk cId="2713301075" sldId="263"/>
        </pc:sldMkLst>
      </pc:sldChg>
      <pc:sldChg chg="del">
        <pc:chgData name="Brayden Stubbs" userId="8ab72f978fcee06f" providerId="LiveId" clId="{0B511264-68BB-4939-9D59-67D5230956D2}" dt="2024-02-27T22:52:52.025" v="40" actId="47"/>
        <pc:sldMkLst>
          <pc:docMk/>
          <pc:sldMk cId="2260996545" sldId="264"/>
        </pc:sldMkLst>
      </pc:sldChg>
      <pc:sldChg chg="del">
        <pc:chgData name="Brayden Stubbs" userId="8ab72f978fcee06f" providerId="LiveId" clId="{0B511264-68BB-4939-9D59-67D5230956D2}" dt="2024-02-27T22:52:52.243" v="41" actId="47"/>
        <pc:sldMkLst>
          <pc:docMk/>
          <pc:sldMk cId="1169795097" sldId="265"/>
        </pc:sldMkLst>
      </pc:sldChg>
      <pc:sldChg chg="del">
        <pc:chgData name="Brayden Stubbs" userId="8ab72f978fcee06f" providerId="LiveId" clId="{0B511264-68BB-4939-9D59-67D5230956D2}" dt="2024-02-27T22:52:52.790" v="42" actId="47"/>
        <pc:sldMkLst>
          <pc:docMk/>
          <pc:sldMk cId="2186837061" sldId="266"/>
        </pc:sldMkLst>
      </pc:sldChg>
      <pc:sldChg chg="addSp delSp modSp mod">
        <pc:chgData name="Brayden Stubbs" userId="8ab72f978fcee06f" providerId="LiveId" clId="{0B511264-68BB-4939-9D59-67D5230956D2}" dt="2024-02-29T21:57:47.768" v="57" actId="115"/>
        <pc:sldMkLst>
          <pc:docMk/>
          <pc:sldMk cId="3242070001" sldId="267"/>
        </pc:sldMkLst>
        <pc:spChg chg="del mod">
          <ac:chgData name="Brayden Stubbs" userId="8ab72f978fcee06f" providerId="LiveId" clId="{0B511264-68BB-4939-9D59-67D5230956D2}" dt="2024-02-27T22:50:32.896" v="14" actId="478"/>
          <ac:spMkLst>
            <pc:docMk/>
            <pc:sldMk cId="3242070001" sldId="267"/>
            <ac:spMk id="2" creationId="{A33E9D19-1024-E7DB-02B1-47394E4373CD}"/>
          </ac:spMkLst>
        </pc:spChg>
        <pc:spChg chg="del">
          <ac:chgData name="Brayden Stubbs" userId="8ab72f978fcee06f" providerId="LiveId" clId="{0B511264-68BB-4939-9D59-67D5230956D2}" dt="2024-02-27T22:49:00.184" v="0" actId="931"/>
          <ac:spMkLst>
            <pc:docMk/>
            <pc:sldMk cId="3242070001" sldId="267"/>
            <ac:spMk id="3" creationId="{08A37EFF-5FAB-A7B4-B465-2A1890C6DD60}"/>
          </ac:spMkLst>
        </pc:spChg>
        <pc:spChg chg="add mod">
          <ac:chgData name="Brayden Stubbs" userId="8ab72f978fcee06f" providerId="LiveId" clId="{0B511264-68BB-4939-9D59-67D5230956D2}" dt="2024-02-29T21:57:47.768" v="57" actId="115"/>
          <ac:spMkLst>
            <pc:docMk/>
            <pc:sldMk cId="3242070001" sldId="267"/>
            <ac:spMk id="6" creationId="{FC4FE83F-A89E-2912-266F-7D5886CFEE56}"/>
          </ac:spMkLst>
        </pc:spChg>
        <pc:spChg chg="del">
          <ac:chgData name="Brayden Stubbs" userId="8ab72f978fcee06f" providerId="LiveId" clId="{0B511264-68BB-4939-9D59-67D5230956D2}" dt="2024-02-27T22:49:09.779" v="3" actId="26606"/>
          <ac:spMkLst>
            <pc:docMk/>
            <pc:sldMk cId="3242070001" sldId="267"/>
            <ac:spMk id="8" creationId="{5BBD3ED2-B0E6-45A2-ABD5-ECF31BC37C2E}"/>
          </ac:spMkLst>
        </pc:spChg>
        <pc:spChg chg="del">
          <ac:chgData name="Brayden Stubbs" userId="8ab72f978fcee06f" providerId="LiveId" clId="{0B511264-68BB-4939-9D59-67D5230956D2}" dt="2024-02-27T22:49:09.779" v="3" actId="26606"/>
          <ac:spMkLst>
            <pc:docMk/>
            <pc:sldMk cId="3242070001" sldId="267"/>
            <ac:spMk id="10" creationId="{F2D2D1E8-4ABF-4B6B-B39D-40B080B61E49}"/>
          </ac:spMkLst>
        </pc:spChg>
        <pc:spChg chg="del">
          <ac:chgData name="Brayden Stubbs" userId="8ab72f978fcee06f" providerId="LiveId" clId="{0B511264-68BB-4939-9D59-67D5230956D2}" dt="2024-02-27T22:49:09.779" v="3" actId="26606"/>
          <ac:spMkLst>
            <pc:docMk/>
            <pc:sldMk cId="3242070001" sldId="267"/>
            <ac:spMk id="12" creationId="{BC7AB4B5-66A5-48D1-BD88-C60A16ED971B}"/>
          </ac:spMkLst>
        </pc:spChg>
        <pc:spChg chg="add del">
          <ac:chgData name="Brayden Stubbs" userId="8ab72f978fcee06f" providerId="LiveId" clId="{0B511264-68BB-4939-9D59-67D5230956D2}" dt="2024-02-27T22:50:34.548" v="15" actId="478"/>
          <ac:spMkLst>
            <pc:docMk/>
            <pc:sldMk cId="3242070001" sldId="267"/>
            <ac:spMk id="16" creationId="{AE64F9FB-07A7-3287-AE73-83D43432C072}"/>
          </ac:spMkLst>
        </pc:spChg>
        <pc:picChg chg="add mod">
          <ac:chgData name="Brayden Stubbs" userId="8ab72f978fcee06f" providerId="LiveId" clId="{0B511264-68BB-4939-9D59-67D5230956D2}" dt="2024-02-27T22:51:23.595" v="31" actId="1076"/>
          <ac:picMkLst>
            <pc:docMk/>
            <pc:sldMk cId="3242070001" sldId="267"/>
            <ac:picMk id="5" creationId="{61C5740E-46A1-FABE-76C3-51FAD6DCB9F5}"/>
          </ac:picMkLst>
        </pc:picChg>
      </pc:sldChg>
      <pc:sldChg chg="addSp delSp modSp mod">
        <pc:chgData name="Brayden Stubbs" userId="8ab72f978fcee06f" providerId="LiveId" clId="{0B511264-68BB-4939-9D59-67D5230956D2}" dt="2024-02-29T22:53:39.694" v="3177" actId="20577"/>
        <pc:sldMkLst>
          <pc:docMk/>
          <pc:sldMk cId="1584120282" sldId="268"/>
        </pc:sldMkLst>
        <pc:spChg chg="del mod">
          <ac:chgData name="Brayden Stubbs" userId="8ab72f978fcee06f" providerId="LiveId" clId="{0B511264-68BB-4939-9D59-67D5230956D2}" dt="2024-02-29T22:01:55.491" v="190" actId="478"/>
          <ac:spMkLst>
            <pc:docMk/>
            <pc:sldMk cId="1584120282" sldId="268"/>
            <ac:spMk id="2" creationId="{B1D648FD-D4FF-435A-6F48-0DA9B2745997}"/>
          </ac:spMkLst>
        </pc:spChg>
        <pc:spChg chg="add del">
          <ac:chgData name="Brayden Stubbs" userId="8ab72f978fcee06f" providerId="LiveId" clId="{0B511264-68BB-4939-9D59-67D5230956D2}" dt="2024-02-29T21:57:25.003" v="50" actId="26606"/>
          <ac:spMkLst>
            <pc:docMk/>
            <pc:sldMk cId="1584120282" sldId="268"/>
            <ac:spMk id="7" creationId="{4080460B-37B5-8846-A4EE-2CA75B969D7A}"/>
          </ac:spMkLst>
        </pc:spChg>
        <pc:spChg chg="add del mod">
          <ac:chgData name="Brayden Stubbs" userId="8ab72f978fcee06f" providerId="LiveId" clId="{0B511264-68BB-4939-9D59-67D5230956D2}" dt="2024-02-29T22:01:57.660" v="191" actId="478"/>
          <ac:spMkLst>
            <pc:docMk/>
            <pc:sldMk cId="1584120282" sldId="268"/>
            <ac:spMk id="9" creationId="{3262F61F-2623-A2E9-0842-32A05E52A7E8}"/>
          </ac:spMkLst>
        </pc:spChg>
        <pc:spChg chg="add mod">
          <ac:chgData name="Brayden Stubbs" userId="8ab72f978fcee06f" providerId="LiveId" clId="{0B511264-68BB-4939-9D59-67D5230956D2}" dt="2024-02-29T22:53:39.694" v="3177" actId="20577"/>
          <ac:spMkLst>
            <pc:docMk/>
            <pc:sldMk cId="1584120282" sldId="268"/>
            <ac:spMk id="10" creationId="{2C547B4F-4B28-EDB9-14AB-9D8EF42D4B09}"/>
          </ac:spMkLst>
        </pc:spChg>
        <pc:spChg chg="add del">
          <ac:chgData name="Brayden Stubbs" userId="8ab72f978fcee06f" providerId="LiveId" clId="{0B511264-68BB-4939-9D59-67D5230956D2}" dt="2024-02-29T21:57:25.003" v="50" actId="26606"/>
          <ac:spMkLst>
            <pc:docMk/>
            <pc:sldMk cId="1584120282" sldId="268"/>
            <ac:spMk id="30" creationId="{5BBD3ED2-B0E6-45A2-ABD5-ECF31BC37C2E}"/>
          </ac:spMkLst>
        </pc:spChg>
        <pc:spChg chg="add del">
          <ac:chgData name="Brayden Stubbs" userId="8ab72f978fcee06f" providerId="LiveId" clId="{0B511264-68BB-4939-9D59-67D5230956D2}" dt="2024-02-29T21:57:25.003" v="50" actId="26606"/>
          <ac:spMkLst>
            <pc:docMk/>
            <pc:sldMk cId="1584120282" sldId="268"/>
            <ac:spMk id="31" creationId="{F2D2D1E8-4ABF-4B6B-B39D-40B080B61E49}"/>
          </ac:spMkLst>
        </pc:spChg>
        <pc:spChg chg="add del">
          <ac:chgData name="Brayden Stubbs" userId="8ab72f978fcee06f" providerId="LiveId" clId="{0B511264-68BB-4939-9D59-67D5230956D2}" dt="2024-02-29T21:57:25.003" v="50" actId="26606"/>
          <ac:spMkLst>
            <pc:docMk/>
            <pc:sldMk cId="1584120282" sldId="268"/>
            <ac:spMk id="32" creationId="{BC7AB4B5-66A5-48D1-BD88-C60A16ED971B}"/>
          </ac:spMkLst>
        </pc:spChg>
        <pc:spChg chg="add del mod">
          <ac:chgData name="Brayden Stubbs" userId="8ab72f978fcee06f" providerId="LiveId" clId="{0B511264-68BB-4939-9D59-67D5230956D2}" dt="2024-02-29T21:57:28.528" v="51" actId="931"/>
          <ac:spMkLst>
            <pc:docMk/>
            <pc:sldMk cId="1584120282" sldId="268"/>
            <ac:spMk id="33" creationId="{00669C70-46BB-61F5-8751-475681A9D377}"/>
          </ac:spMkLst>
        </pc:spChg>
        <pc:spChg chg="add">
          <ac:chgData name="Brayden Stubbs" userId="8ab72f978fcee06f" providerId="LiveId" clId="{0B511264-68BB-4939-9D59-67D5230956D2}" dt="2024-02-29T21:57:25.003" v="50" actId="26606"/>
          <ac:spMkLst>
            <pc:docMk/>
            <pc:sldMk cId="1584120282" sldId="268"/>
            <ac:spMk id="35" creationId="{375136A9-49F9-4DA0-A741-F065B0FA091D}"/>
          </ac:spMkLst>
        </pc:spChg>
        <pc:spChg chg="add">
          <ac:chgData name="Brayden Stubbs" userId="8ab72f978fcee06f" providerId="LiveId" clId="{0B511264-68BB-4939-9D59-67D5230956D2}" dt="2024-02-29T21:57:25.003" v="50" actId="26606"/>
          <ac:spMkLst>
            <pc:docMk/>
            <pc:sldMk cId="1584120282" sldId="268"/>
            <ac:spMk id="36" creationId="{B912F6C7-0423-4B6F-AECE-710C848918FD}"/>
          </ac:spMkLst>
        </pc:spChg>
        <pc:spChg chg="add del">
          <ac:chgData name="Brayden Stubbs" userId="8ab72f978fcee06f" providerId="LiveId" clId="{0B511264-68BB-4939-9D59-67D5230956D2}" dt="2024-02-29T21:57:06.904" v="44" actId="26606"/>
          <ac:spMkLst>
            <pc:docMk/>
            <pc:sldMk cId="1584120282" sldId="268"/>
            <ac:spMk id="38" creationId="{375136A9-49F9-4DA0-A741-F065B0FA091D}"/>
          </ac:spMkLst>
        </pc:spChg>
        <pc:spChg chg="add del">
          <ac:chgData name="Brayden Stubbs" userId="8ab72f978fcee06f" providerId="LiveId" clId="{0B511264-68BB-4939-9D59-67D5230956D2}" dt="2024-02-29T21:57:06.904" v="44" actId="26606"/>
          <ac:spMkLst>
            <pc:docMk/>
            <pc:sldMk cId="1584120282" sldId="268"/>
            <ac:spMk id="40" creationId="{B912F6C7-0423-4B6F-AECE-710C848918FD}"/>
          </ac:spMkLst>
        </pc:spChg>
        <pc:picChg chg="add mod">
          <ac:chgData name="Brayden Stubbs" userId="8ab72f978fcee06f" providerId="LiveId" clId="{0B511264-68BB-4939-9D59-67D5230956D2}" dt="2024-02-29T21:57:21.144" v="49" actId="931"/>
          <ac:picMkLst>
            <pc:docMk/>
            <pc:sldMk cId="1584120282" sldId="268"/>
            <ac:picMk id="4" creationId="{923087E7-B90F-BAC1-2B3B-009D93D75E3B}"/>
          </ac:picMkLst>
        </pc:picChg>
        <pc:picChg chg="add mod">
          <ac:chgData name="Brayden Stubbs" userId="8ab72f978fcee06f" providerId="LiveId" clId="{0B511264-68BB-4939-9D59-67D5230956D2}" dt="2024-02-29T21:57:34.094" v="55" actId="14100"/>
          <ac:picMkLst>
            <pc:docMk/>
            <pc:sldMk cId="1584120282" sldId="268"/>
            <ac:picMk id="6" creationId="{71C1585C-8D46-68EB-ED8E-DE517E652C5F}"/>
          </ac:picMkLst>
        </pc:picChg>
        <pc:cxnChg chg="add">
          <ac:chgData name="Brayden Stubbs" userId="8ab72f978fcee06f" providerId="LiveId" clId="{0B511264-68BB-4939-9D59-67D5230956D2}" dt="2024-02-29T21:57:25.003" v="50" actId="26606"/>
          <ac:cxnSpMkLst>
            <pc:docMk/>
            <pc:sldMk cId="1584120282" sldId="268"/>
            <ac:cxnSpMk id="37" creationId="{A7208205-03EE-4EC8-9C34-59270C1880D8}"/>
          </ac:cxnSpMkLst>
        </pc:cxnChg>
        <pc:cxnChg chg="add del">
          <ac:chgData name="Brayden Stubbs" userId="8ab72f978fcee06f" providerId="LiveId" clId="{0B511264-68BB-4939-9D59-67D5230956D2}" dt="2024-02-29T21:57:06.904" v="44" actId="26606"/>
          <ac:cxnSpMkLst>
            <pc:docMk/>
            <pc:sldMk cId="1584120282" sldId="268"/>
            <ac:cxnSpMk id="42" creationId="{A7208205-03EE-4EC8-9C34-59270C1880D8}"/>
          </ac:cxnSpMkLst>
        </pc:cxnChg>
      </pc:sldChg>
      <pc:sldChg chg="addSp delSp modSp new del mod setBg">
        <pc:chgData name="Brayden Stubbs" userId="8ab72f978fcee06f" providerId="LiveId" clId="{0B511264-68BB-4939-9D59-67D5230956D2}" dt="2024-02-29T22:09:12.600" v="560" actId="47"/>
        <pc:sldMkLst>
          <pc:docMk/>
          <pc:sldMk cId="2691857293" sldId="269"/>
        </pc:sldMkLst>
        <pc:spChg chg="mod ord">
          <ac:chgData name="Brayden Stubbs" userId="8ab72f978fcee06f" providerId="LiveId" clId="{0B511264-68BB-4939-9D59-67D5230956D2}" dt="2024-02-29T22:06:33.997" v="522" actId="20577"/>
          <ac:spMkLst>
            <pc:docMk/>
            <pc:sldMk cId="2691857293" sldId="269"/>
            <ac:spMk id="2" creationId="{8B398BA3-7058-7715-8F83-0A60FAF39AD2}"/>
          </ac:spMkLst>
        </pc:spChg>
        <pc:spChg chg="mod">
          <ac:chgData name="Brayden Stubbs" userId="8ab72f978fcee06f" providerId="LiveId" clId="{0B511264-68BB-4939-9D59-67D5230956D2}" dt="2024-02-29T22:06:06.410" v="497" actId="26606"/>
          <ac:spMkLst>
            <pc:docMk/>
            <pc:sldMk cId="2691857293" sldId="269"/>
            <ac:spMk id="3" creationId="{28B01CB8-5AC6-234B-CA31-21BB9A91CDE8}"/>
          </ac:spMkLst>
        </pc:spChg>
        <pc:spChg chg="add mod">
          <ac:chgData name="Brayden Stubbs" userId="8ab72f978fcee06f" providerId="LiveId" clId="{0B511264-68BB-4939-9D59-67D5230956D2}" dt="2024-02-29T22:06:52.706" v="540" actId="1076"/>
          <ac:spMkLst>
            <pc:docMk/>
            <pc:sldMk cId="2691857293" sldId="269"/>
            <ac:spMk id="4" creationId="{F1D5ECFE-7E35-67C6-14E3-16DAF1947BE0}"/>
          </ac:spMkLst>
        </pc:spChg>
        <pc:spChg chg="add del">
          <ac:chgData name="Brayden Stubbs" userId="8ab72f978fcee06f" providerId="LiveId" clId="{0B511264-68BB-4939-9D59-67D5230956D2}" dt="2024-02-29T22:05:25.247" v="495" actId="26606"/>
          <ac:spMkLst>
            <pc:docMk/>
            <pc:sldMk cId="2691857293" sldId="269"/>
            <ac:spMk id="8" creationId="{5BBD3ED2-B0E6-45A2-ABD5-ECF31BC37C2E}"/>
          </ac:spMkLst>
        </pc:spChg>
        <pc:spChg chg="add del">
          <ac:chgData name="Brayden Stubbs" userId="8ab72f978fcee06f" providerId="LiveId" clId="{0B511264-68BB-4939-9D59-67D5230956D2}" dt="2024-02-29T22:05:25.247" v="495" actId="26606"/>
          <ac:spMkLst>
            <pc:docMk/>
            <pc:sldMk cId="2691857293" sldId="269"/>
            <ac:spMk id="10" creationId="{F2D2D1E8-4ABF-4B6B-B39D-40B080B61E49}"/>
          </ac:spMkLst>
        </pc:spChg>
        <pc:spChg chg="add del">
          <ac:chgData name="Brayden Stubbs" userId="8ab72f978fcee06f" providerId="LiveId" clId="{0B511264-68BB-4939-9D59-67D5230956D2}" dt="2024-02-29T22:05:25.247" v="495" actId="26606"/>
          <ac:spMkLst>
            <pc:docMk/>
            <pc:sldMk cId="2691857293" sldId="269"/>
            <ac:spMk id="12" creationId="{BC7AB4B5-66A5-48D1-BD88-C60A16ED971B}"/>
          </ac:spMkLst>
        </pc:spChg>
        <pc:spChg chg="add del">
          <ac:chgData name="Brayden Stubbs" userId="8ab72f978fcee06f" providerId="LiveId" clId="{0B511264-68BB-4939-9D59-67D5230956D2}" dt="2024-02-29T22:06:06.410" v="497" actId="26606"/>
          <ac:spMkLst>
            <pc:docMk/>
            <pc:sldMk cId="2691857293" sldId="269"/>
            <ac:spMk id="14" creationId="{375136A9-49F9-4DA0-A741-F065B0FA091D}"/>
          </ac:spMkLst>
        </pc:spChg>
        <pc:spChg chg="add del">
          <ac:chgData name="Brayden Stubbs" userId="8ab72f978fcee06f" providerId="LiveId" clId="{0B511264-68BB-4939-9D59-67D5230956D2}" dt="2024-02-29T22:06:06.410" v="497" actId="26606"/>
          <ac:spMkLst>
            <pc:docMk/>
            <pc:sldMk cId="2691857293" sldId="269"/>
            <ac:spMk id="15" creationId="{B912F6C7-0423-4B6F-AECE-710C848918FD}"/>
          </ac:spMkLst>
        </pc:spChg>
        <pc:spChg chg="add">
          <ac:chgData name="Brayden Stubbs" userId="8ab72f978fcee06f" providerId="LiveId" clId="{0B511264-68BB-4939-9D59-67D5230956D2}" dt="2024-02-29T22:06:06.410" v="497" actId="26606"/>
          <ac:spMkLst>
            <pc:docMk/>
            <pc:sldMk cId="2691857293" sldId="269"/>
            <ac:spMk id="21" creationId="{3D5EB35D-F114-4B42-93AA-A011776C552C}"/>
          </ac:spMkLst>
        </pc:spChg>
        <pc:cxnChg chg="add del">
          <ac:chgData name="Brayden Stubbs" userId="8ab72f978fcee06f" providerId="LiveId" clId="{0B511264-68BB-4939-9D59-67D5230956D2}" dt="2024-02-29T22:06:06.410" v="497" actId="26606"/>
          <ac:cxnSpMkLst>
            <pc:docMk/>
            <pc:sldMk cId="2691857293" sldId="269"/>
            <ac:cxnSpMk id="16" creationId="{A7208205-03EE-4EC8-9C34-59270C1880D8}"/>
          </ac:cxnSpMkLst>
        </pc:cxnChg>
        <pc:cxnChg chg="add">
          <ac:chgData name="Brayden Stubbs" userId="8ab72f978fcee06f" providerId="LiveId" clId="{0B511264-68BB-4939-9D59-67D5230956D2}" dt="2024-02-29T22:06:06.410" v="497" actId="26606"/>
          <ac:cxnSpMkLst>
            <pc:docMk/>
            <pc:sldMk cId="2691857293" sldId="269"/>
            <ac:cxnSpMk id="23" creationId="{872093A2-A548-47FC-BF0C-6BA72B880002}"/>
          </ac:cxnSpMkLst>
        </pc:cxnChg>
      </pc:sldChg>
      <pc:sldChg chg="new del">
        <pc:chgData name="Brayden Stubbs" userId="8ab72f978fcee06f" providerId="LiveId" clId="{0B511264-68BB-4939-9D59-67D5230956D2}" dt="2024-02-29T22:04:58.667" v="492" actId="2696"/>
        <pc:sldMkLst>
          <pc:docMk/>
          <pc:sldMk cId="2731822752" sldId="269"/>
        </pc:sldMkLst>
      </pc:sldChg>
      <pc:sldChg chg="addSp delSp modSp new mod setBg setClrOvrMap">
        <pc:chgData name="Brayden Stubbs" userId="8ab72f978fcee06f" providerId="LiveId" clId="{0B511264-68BB-4939-9D59-67D5230956D2}" dt="2024-02-29T22:53:28.705" v="3173" actId="113"/>
        <pc:sldMkLst>
          <pc:docMk/>
          <pc:sldMk cId="825460299" sldId="270"/>
        </pc:sldMkLst>
        <pc:spChg chg="del mod ord">
          <ac:chgData name="Brayden Stubbs" userId="8ab72f978fcee06f" providerId="LiveId" clId="{0B511264-68BB-4939-9D59-67D5230956D2}" dt="2024-02-29T22:08:51.879" v="551" actId="478"/>
          <ac:spMkLst>
            <pc:docMk/>
            <pc:sldMk cId="825460299" sldId="270"/>
            <ac:spMk id="2" creationId="{2618D4D3-E751-E37D-7C0D-5AC5B62A30E4}"/>
          </ac:spMkLst>
        </pc:spChg>
        <pc:spChg chg="add del mod">
          <ac:chgData name="Brayden Stubbs" userId="8ab72f978fcee06f" providerId="LiveId" clId="{0B511264-68BB-4939-9D59-67D5230956D2}" dt="2024-02-29T22:08:37.147" v="550" actId="26606"/>
          <ac:spMkLst>
            <pc:docMk/>
            <pc:sldMk cId="825460299" sldId="270"/>
            <ac:spMk id="3" creationId="{F1270009-99AC-840B-523A-64B6A6443949}"/>
          </ac:spMkLst>
        </pc:spChg>
        <pc:spChg chg="add del">
          <ac:chgData name="Brayden Stubbs" userId="8ab72f978fcee06f" providerId="LiveId" clId="{0B511264-68BB-4939-9D59-67D5230956D2}" dt="2024-02-29T22:10:03.588" v="593" actId="22"/>
          <ac:spMkLst>
            <pc:docMk/>
            <pc:sldMk cId="825460299" sldId="270"/>
            <ac:spMk id="5" creationId="{64D776FF-28F5-9DFC-7836-EBD5C5B7CF0F}"/>
          </ac:spMkLst>
        </pc:spChg>
        <pc:spChg chg="add mod">
          <ac:chgData name="Brayden Stubbs" userId="8ab72f978fcee06f" providerId="LiveId" clId="{0B511264-68BB-4939-9D59-67D5230956D2}" dt="2024-02-29T22:53:28.705" v="3173" actId="113"/>
          <ac:spMkLst>
            <pc:docMk/>
            <pc:sldMk cId="825460299" sldId="270"/>
            <ac:spMk id="6" creationId="{0F88AE60-02C8-C2D5-231D-A0A3D1B8AA8B}"/>
          </ac:spMkLst>
        </pc:spChg>
        <pc:spChg chg="add mod">
          <ac:chgData name="Brayden Stubbs" userId="8ab72f978fcee06f" providerId="LiveId" clId="{0B511264-68BB-4939-9D59-67D5230956D2}" dt="2024-02-29T22:14:16.206" v="648" actId="20577"/>
          <ac:spMkLst>
            <pc:docMk/>
            <pc:sldMk cId="825460299" sldId="270"/>
            <ac:spMk id="7" creationId="{E04B3A2D-F218-03C4-0477-06A4E809518F}"/>
          </ac:spMkLst>
        </pc:spChg>
        <pc:spChg chg="add del">
          <ac:chgData name="Brayden Stubbs" userId="8ab72f978fcee06f" providerId="LiveId" clId="{0B511264-68BB-4939-9D59-67D5230956D2}" dt="2024-02-29T22:07:40.691" v="543" actId="26606"/>
          <ac:spMkLst>
            <pc:docMk/>
            <pc:sldMk cId="825460299" sldId="270"/>
            <ac:spMk id="8" creationId="{375136A9-49F9-4DA0-A741-F065B0FA091D}"/>
          </ac:spMkLst>
        </pc:spChg>
        <pc:spChg chg="add del">
          <ac:chgData name="Brayden Stubbs" userId="8ab72f978fcee06f" providerId="LiveId" clId="{0B511264-68BB-4939-9D59-67D5230956D2}" dt="2024-02-29T22:07:40.691" v="543" actId="26606"/>
          <ac:spMkLst>
            <pc:docMk/>
            <pc:sldMk cId="825460299" sldId="270"/>
            <ac:spMk id="10" creationId="{B912F6C7-0423-4B6F-AECE-710C848918FD}"/>
          </ac:spMkLst>
        </pc:spChg>
        <pc:spChg chg="add del mod">
          <ac:chgData name="Brayden Stubbs" userId="8ab72f978fcee06f" providerId="LiveId" clId="{0B511264-68BB-4939-9D59-67D5230956D2}" dt="2024-02-29T22:26:09.570" v="1792" actId="478"/>
          <ac:spMkLst>
            <pc:docMk/>
            <pc:sldMk cId="825460299" sldId="270"/>
            <ac:spMk id="13" creationId="{B2391349-664A-7F75-8E6A-341F0FC75617}"/>
          </ac:spMkLst>
        </pc:spChg>
        <pc:spChg chg="add del">
          <ac:chgData name="Brayden Stubbs" userId="8ab72f978fcee06f" providerId="LiveId" clId="{0B511264-68BB-4939-9D59-67D5230956D2}" dt="2024-02-29T22:08:05.498" v="545" actId="26606"/>
          <ac:spMkLst>
            <pc:docMk/>
            <pc:sldMk cId="825460299" sldId="270"/>
            <ac:spMk id="14" creationId="{5690F3EE-0CD1-4520-B020-4E1DF3141C74}"/>
          </ac:spMkLst>
        </pc:spChg>
        <pc:spChg chg="add del">
          <ac:chgData name="Brayden Stubbs" userId="8ab72f978fcee06f" providerId="LiveId" clId="{0B511264-68BB-4939-9D59-67D5230956D2}" dt="2024-02-29T22:08:05.498" v="545" actId="26606"/>
          <ac:spMkLst>
            <pc:docMk/>
            <pc:sldMk cId="825460299" sldId="270"/>
            <ac:spMk id="15" creationId="{9EFDE1E9-7FE0-45CA-9DE2-237F77319A9F}"/>
          </ac:spMkLst>
        </pc:spChg>
        <pc:spChg chg="add mod">
          <ac:chgData name="Brayden Stubbs" userId="8ab72f978fcee06f" providerId="LiveId" clId="{0B511264-68BB-4939-9D59-67D5230956D2}" dt="2024-02-29T22:25:23.986" v="1776"/>
          <ac:spMkLst>
            <pc:docMk/>
            <pc:sldMk cId="825460299" sldId="270"/>
            <ac:spMk id="16" creationId="{21E3B74D-2199-54ED-CF37-7F26A10F9070}"/>
          </ac:spMkLst>
        </pc:spChg>
        <pc:spChg chg="add del">
          <ac:chgData name="Brayden Stubbs" userId="8ab72f978fcee06f" providerId="LiveId" clId="{0B511264-68BB-4939-9D59-67D5230956D2}" dt="2024-02-29T22:08:28.567" v="547" actId="26606"/>
          <ac:spMkLst>
            <pc:docMk/>
            <pc:sldMk cId="825460299" sldId="270"/>
            <ac:spMk id="17" creationId="{F00DA2F2-A105-4C8A-9115-73802E6FC34F}"/>
          </ac:spMkLst>
        </pc:spChg>
        <pc:spChg chg="add del">
          <ac:chgData name="Brayden Stubbs" userId="8ab72f978fcee06f" providerId="LiveId" clId="{0B511264-68BB-4939-9D59-67D5230956D2}" dt="2024-02-29T22:08:28.567" v="547" actId="26606"/>
          <ac:spMkLst>
            <pc:docMk/>
            <pc:sldMk cId="825460299" sldId="270"/>
            <ac:spMk id="18" creationId="{61B5CBDF-A2C6-4862-A096-2D7D9D287350}"/>
          </ac:spMkLst>
        </pc:spChg>
        <pc:spChg chg="add del">
          <ac:chgData name="Brayden Stubbs" userId="8ab72f978fcee06f" providerId="LiveId" clId="{0B511264-68BB-4939-9D59-67D5230956D2}" dt="2024-02-29T22:08:28.567" v="547" actId="26606"/>
          <ac:spMkLst>
            <pc:docMk/>
            <pc:sldMk cId="825460299" sldId="270"/>
            <ac:spMk id="19" creationId="{14C7473D-9E4B-4DB8-9EB0-359033F37AAB}"/>
          </ac:spMkLst>
        </pc:spChg>
        <pc:spChg chg="add del mod">
          <ac:chgData name="Brayden Stubbs" userId="8ab72f978fcee06f" providerId="LiveId" clId="{0B511264-68BB-4939-9D59-67D5230956D2}" dt="2024-02-29T22:25:33.154" v="1781"/>
          <ac:spMkLst>
            <pc:docMk/>
            <pc:sldMk cId="825460299" sldId="270"/>
            <ac:spMk id="20" creationId="{AB55EFF7-0233-A7E4-14B4-6C6B4D32B44E}"/>
          </ac:spMkLst>
        </pc:spChg>
        <pc:spChg chg="add del">
          <ac:chgData name="Brayden Stubbs" userId="8ab72f978fcee06f" providerId="LiveId" clId="{0B511264-68BB-4939-9D59-67D5230956D2}" dt="2024-02-29T22:08:37.108" v="549" actId="26606"/>
          <ac:spMkLst>
            <pc:docMk/>
            <pc:sldMk cId="825460299" sldId="270"/>
            <ac:spMk id="21" creationId="{CAAB0C47-03D3-4EC5-9300-FE0F7101422B}"/>
          </ac:spMkLst>
        </pc:spChg>
        <pc:spChg chg="add del">
          <ac:chgData name="Brayden Stubbs" userId="8ab72f978fcee06f" providerId="LiveId" clId="{0B511264-68BB-4939-9D59-67D5230956D2}" dt="2024-02-29T22:08:37.108" v="549" actId="26606"/>
          <ac:spMkLst>
            <pc:docMk/>
            <pc:sldMk cId="825460299" sldId="270"/>
            <ac:spMk id="22" creationId="{8EC4BECB-3915-428C-B97E-9B2A95053DBE}"/>
          </ac:spMkLst>
        </pc:spChg>
        <pc:spChg chg="add mod">
          <ac:chgData name="Brayden Stubbs" userId="8ab72f978fcee06f" providerId="LiveId" clId="{0B511264-68BB-4939-9D59-67D5230956D2}" dt="2024-02-29T22:25:41.819" v="1783"/>
          <ac:spMkLst>
            <pc:docMk/>
            <pc:sldMk cId="825460299" sldId="270"/>
            <ac:spMk id="24" creationId="{02C14B13-B225-10E3-950B-F2B022CCBA4A}"/>
          </ac:spMkLst>
        </pc:spChg>
        <pc:spChg chg="add del">
          <ac:chgData name="Brayden Stubbs" userId="8ab72f978fcee06f" providerId="LiveId" clId="{0B511264-68BB-4939-9D59-67D5230956D2}" dt="2024-02-29T22:14:01.549" v="644" actId="26606"/>
          <ac:spMkLst>
            <pc:docMk/>
            <pc:sldMk cId="825460299" sldId="270"/>
            <ac:spMk id="25" creationId="{375136A9-49F9-4DA0-A741-F065B0FA091D}"/>
          </ac:spMkLst>
        </pc:spChg>
        <pc:spChg chg="add del">
          <ac:chgData name="Brayden Stubbs" userId="8ab72f978fcee06f" providerId="LiveId" clId="{0B511264-68BB-4939-9D59-67D5230956D2}" dt="2024-02-29T22:14:01.549" v="644" actId="26606"/>
          <ac:spMkLst>
            <pc:docMk/>
            <pc:sldMk cId="825460299" sldId="270"/>
            <ac:spMk id="26" creationId="{B912F6C7-0423-4B6F-AECE-710C848918FD}"/>
          </ac:spMkLst>
        </pc:spChg>
        <pc:spChg chg="add del">
          <ac:chgData name="Brayden Stubbs" userId="8ab72f978fcee06f" providerId="LiveId" clId="{0B511264-68BB-4939-9D59-67D5230956D2}" dt="2024-02-29T22:12:43.492" v="622" actId="931"/>
          <ac:spMkLst>
            <pc:docMk/>
            <pc:sldMk cId="825460299" sldId="270"/>
            <ac:spMk id="28" creationId="{F1270009-99AC-840B-523A-64B6A6443949}"/>
          </ac:spMkLst>
        </pc:spChg>
        <pc:spChg chg="add mod">
          <ac:chgData name="Brayden Stubbs" userId="8ab72f978fcee06f" providerId="LiveId" clId="{0B511264-68BB-4939-9D59-67D5230956D2}" dt="2024-02-29T22:30:29.323" v="1904" actId="1076"/>
          <ac:spMkLst>
            <pc:docMk/>
            <pc:sldMk cId="825460299" sldId="270"/>
            <ac:spMk id="29" creationId="{EB736ABD-C434-A12A-D943-F67E3EA42C06}"/>
          </ac:spMkLst>
        </pc:spChg>
        <pc:picChg chg="add mod ord">
          <ac:chgData name="Brayden Stubbs" userId="8ab72f978fcee06f" providerId="LiveId" clId="{0B511264-68BB-4939-9D59-67D5230956D2}" dt="2024-02-29T22:14:01.549" v="644" actId="26606"/>
          <ac:picMkLst>
            <pc:docMk/>
            <pc:sldMk cId="825460299" sldId="270"/>
            <ac:picMk id="11" creationId="{B03C67A6-ACEF-45D3-84D9-8DE12A4CE57E}"/>
          </ac:picMkLst>
        </pc:picChg>
        <pc:cxnChg chg="add del">
          <ac:chgData name="Brayden Stubbs" userId="8ab72f978fcee06f" providerId="LiveId" clId="{0B511264-68BB-4939-9D59-67D5230956D2}" dt="2024-02-29T22:07:40.691" v="543" actId="26606"/>
          <ac:cxnSpMkLst>
            <pc:docMk/>
            <pc:sldMk cId="825460299" sldId="270"/>
            <ac:cxnSpMk id="12" creationId="{A7208205-03EE-4EC8-9C34-59270C1880D8}"/>
          </ac:cxnSpMkLst>
        </pc:cxnChg>
        <pc:cxnChg chg="add del">
          <ac:chgData name="Brayden Stubbs" userId="8ab72f978fcee06f" providerId="LiveId" clId="{0B511264-68BB-4939-9D59-67D5230956D2}" dt="2024-02-29T22:08:37.108" v="549" actId="26606"/>
          <ac:cxnSpMkLst>
            <pc:docMk/>
            <pc:sldMk cId="825460299" sldId="270"/>
            <ac:cxnSpMk id="23" creationId="{62FE8E50-044C-4BD7-A1B4-BC8AF7CDCF76}"/>
          </ac:cxnSpMkLst>
        </pc:cxnChg>
        <pc:cxnChg chg="add del">
          <ac:chgData name="Brayden Stubbs" userId="8ab72f978fcee06f" providerId="LiveId" clId="{0B511264-68BB-4939-9D59-67D5230956D2}" dt="2024-02-29T22:14:01.549" v="644" actId="26606"/>
          <ac:cxnSpMkLst>
            <pc:docMk/>
            <pc:sldMk cId="825460299" sldId="270"/>
            <ac:cxnSpMk id="27" creationId="{A7208205-03EE-4EC8-9C34-59270C1880D8}"/>
          </ac:cxnSpMkLst>
        </pc:cxnChg>
      </pc:sldChg>
      <pc:sldChg chg="addSp modSp new mod setBg">
        <pc:chgData name="Brayden Stubbs" userId="8ab72f978fcee06f" providerId="LiveId" clId="{0B511264-68BB-4939-9D59-67D5230956D2}" dt="2024-02-29T22:09:02.962" v="559" actId="26606"/>
        <pc:sldMkLst>
          <pc:docMk/>
          <pc:sldMk cId="3007636890" sldId="271"/>
        </pc:sldMkLst>
        <pc:spChg chg="mod">
          <ac:chgData name="Brayden Stubbs" userId="8ab72f978fcee06f" providerId="LiveId" clId="{0B511264-68BB-4939-9D59-67D5230956D2}" dt="2024-02-29T22:09:02.962" v="559" actId="26606"/>
          <ac:spMkLst>
            <pc:docMk/>
            <pc:sldMk cId="3007636890" sldId="271"/>
            <ac:spMk id="2" creationId="{4C8843FD-C9BC-B3FB-E7D7-D7B29D8C3010}"/>
          </ac:spMkLst>
        </pc:spChg>
        <pc:spChg chg="mod">
          <ac:chgData name="Brayden Stubbs" userId="8ab72f978fcee06f" providerId="LiveId" clId="{0B511264-68BB-4939-9D59-67D5230956D2}" dt="2024-02-29T22:09:02.962" v="559" actId="26606"/>
          <ac:spMkLst>
            <pc:docMk/>
            <pc:sldMk cId="3007636890" sldId="271"/>
            <ac:spMk id="3" creationId="{16141544-B22B-CA1E-49B5-26A7D55082A3}"/>
          </ac:spMkLst>
        </pc:spChg>
        <pc:spChg chg="add">
          <ac:chgData name="Brayden Stubbs" userId="8ab72f978fcee06f" providerId="LiveId" clId="{0B511264-68BB-4939-9D59-67D5230956D2}" dt="2024-02-29T22:09:02.962" v="559" actId="26606"/>
          <ac:spMkLst>
            <pc:docMk/>
            <pc:sldMk cId="3007636890" sldId="271"/>
            <ac:spMk id="8" creationId="{375136A9-49F9-4DA0-A741-F065B0FA091D}"/>
          </ac:spMkLst>
        </pc:spChg>
        <pc:spChg chg="add">
          <ac:chgData name="Brayden Stubbs" userId="8ab72f978fcee06f" providerId="LiveId" clId="{0B511264-68BB-4939-9D59-67D5230956D2}" dt="2024-02-29T22:09:02.962" v="559" actId="26606"/>
          <ac:spMkLst>
            <pc:docMk/>
            <pc:sldMk cId="3007636890" sldId="271"/>
            <ac:spMk id="10" creationId="{B912F6C7-0423-4B6F-AECE-710C848918FD}"/>
          </ac:spMkLst>
        </pc:spChg>
        <pc:cxnChg chg="add">
          <ac:chgData name="Brayden Stubbs" userId="8ab72f978fcee06f" providerId="LiveId" clId="{0B511264-68BB-4939-9D59-67D5230956D2}" dt="2024-02-29T22:09:02.962" v="559" actId="26606"/>
          <ac:cxnSpMkLst>
            <pc:docMk/>
            <pc:sldMk cId="3007636890" sldId="271"/>
            <ac:cxnSpMk id="12" creationId="{A7208205-03EE-4EC8-9C34-59270C1880D8}"/>
          </ac:cxnSpMkLst>
        </pc:cxnChg>
      </pc:sldChg>
      <pc:sldChg chg="new del">
        <pc:chgData name="Brayden Stubbs" userId="8ab72f978fcee06f" providerId="LiveId" clId="{0B511264-68BB-4939-9D59-67D5230956D2}" dt="2024-02-29T22:08:57.572" v="557" actId="680"/>
        <pc:sldMkLst>
          <pc:docMk/>
          <pc:sldMk cId="3102054865" sldId="271"/>
        </pc:sldMkLst>
      </pc:sldChg>
      <pc:sldChg chg="addSp delSp modSp mod">
        <pc:chgData name="Brayden Stubbs" userId="8ab72f978fcee06f" providerId="LiveId" clId="{0B511264-68BB-4939-9D59-67D5230956D2}" dt="2024-02-29T22:53:26.594" v="3172" actId="113"/>
        <pc:sldMkLst>
          <pc:docMk/>
          <pc:sldMk cId="3825608892" sldId="271"/>
        </pc:sldMkLst>
        <pc:spChg chg="add del mod">
          <ac:chgData name="Brayden Stubbs" userId="8ab72f978fcee06f" providerId="LiveId" clId="{0B511264-68BB-4939-9D59-67D5230956D2}" dt="2024-02-29T22:19:25.551" v="1012" actId="931"/>
          <ac:spMkLst>
            <pc:docMk/>
            <pc:sldMk cId="3825608892" sldId="271"/>
            <ac:spMk id="5" creationId="{006CE3D8-CE1F-4470-ABB3-8208923B4261}"/>
          </ac:spMkLst>
        </pc:spChg>
        <pc:spChg chg="del mod">
          <ac:chgData name="Brayden Stubbs" userId="8ab72f978fcee06f" providerId="LiveId" clId="{0B511264-68BB-4939-9D59-67D5230956D2}" dt="2024-02-29T22:19:49.336" v="1016" actId="478"/>
          <ac:spMkLst>
            <pc:docMk/>
            <pc:sldMk cId="3825608892" sldId="271"/>
            <ac:spMk id="6" creationId="{0F88AE60-02C8-C2D5-231D-A0A3D1B8AA8B}"/>
          </ac:spMkLst>
        </pc:spChg>
        <pc:spChg chg="ord">
          <ac:chgData name="Brayden Stubbs" userId="8ab72f978fcee06f" providerId="LiveId" clId="{0B511264-68BB-4939-9D59-67D5230956D2}" dt="2024-02-29T22:19:29.851" v="1015" actId="26606"/>
          <ac:spMkLst>
            <pc:docMk/>
            <pc:sldMk cId="3825608892" sldId="271"/>
            <ac:spMk id="7" creationId="{E04B3A2D-F218-03C4-0477-06A4E809518F}"/>
          </ac:spMkLst>
        </pc:spChg>
        <pc:spChg chg="add del">
          <ac:chgData name="Brayden Stubbs" userId="8ab72f978fcee06f" providerId="LiveId" clId="{0B511264-68BB-4939-9D59-67D5230956D2}" dt="2024-02-29T22:20:07.183" v="1023" actId="478"/>
          <ac:spMkLst>
            <pc:docMk/>
            <pc:sldMk cId="3825608892" sldId="271"/>
            <ac:spMk id="12" creationId="{0FF7E583-C557-7E61-D544-0014F832C7C9}"/>
          </ac:spMkLst>
        </pc:spChg>
        <pc:spChg chg="del mod">
          <ac:chgData name="Brayden Stubbs" userId="8ab72f978fcee06f" providerId="LiveId" clId="{0B511264-68BB-4939-9D59-67D5230956D2}" dt="2024-02-29T22:19:15.951" v="1010"/>
          <ac:spMkLst>
            <pc:docMk/>
            <pc:sldMk cId="3825608892" sldId="271"/>
            <ac:spMk id="13" creationId="{B2391349-664A-7F75-8E6A-341F0FC75617}"/>
          </ac:spMkLst>
        </pc:spChg>
        <pc:spChg chg="add del mod">
          <ac:chgData name="Brayden Stubbs" userId="8ab72f978fcee06f" providerId="LiveId" clId="{0B511264-68BB-4939-9D59-67D5230956D2}" dt="2024-02-29T22:19:51.871" v="1017" actId="478"/>
          <ac:spMkLst>
            <pc:docMk/>
            <pc:sldMk cId="3825608892" sldId="271"/>
            <ac:spMk id="14" creationId="{2B374F61-33E1-A103-CB84-D0BCE5DC5690}"/>
          </ac:spMkLst>
        </pc:spChg>
        <pc:spChg chg="add mod">
          <ac:chgData name="Brayden Stubbs" userId="8ab72f978fcee06f" providerId="LiveId" clId="{0B511264-68BB-4939-9D59-67D5230956D2}" dt="2024-02-29T22:53:26.594" v="3172" actId="113"/>
          <ac:spMkLst>
            <pc:docMk/>
            <pc:sldMk cId="3825608892" sldId="271"/>
            <ac:spMk id="15" creationId="{C75C99B8-5DE9-BF8A-9037-CAD1DFB92ECF}"/>
          </ac:spMkLst>
        </pc:spChg>
        <pc:spChg chg="add mod">
          <ac:chgData name="Brayden Stubbs" userId="8ab72f978fcee06f" providerId="LiveId" clId="{0B511264-68BB-4939-9D59-67D5230956D2}" dt="2024-02-29T22:33:18.886" v="1919" actId="20577"/>
          <ac:spMkLst>
            <pc:docMk/>
            <pc:sldMk cId="3825608892" sldId="271"/>
            <ac:spMk id="16" creationId="{6C588E49-7B3E-55E3-CAB4-0CFF07CF94AC}"/>
          </ac:spMkLst>
        </pc:spChg>
        <pc:picChg chg="add del mod">
          <ac:chgData name="Brayden Stubbs" userId="8ab72f978fcee06f" providerId="LiveId" clId="{0B511264-68BB-4939-9D59-67D5230956D2}" dt="2024-02-29T22:19:19.570" v="1011" actId="478"/>
          <ac:picMkLst>
            <pc:docMk/>
            <pc:sldMk cId="3825608892" sldId="271"/>
            <ac:picMk id="3" creationId="{3ABD2820-C352-850D-336F-FC3CDCF1AC18}"/>
          </ac:picMkLst>
        </pc:picChg>
        <pc:picChg chg="add mod">
          <ac:chgData name="Brayden Stubbs" userId="8ab72f978fcee06f" providerId="LiveId" clId="{0B511264-68BB-4939-9D59-67D5230956D2}" dt="2024-02-29T22:19:29.851" v="1015" actId="26606"/>
          <ac:picMkLst>
            <pc:docMk/>
            <pc:sldMk cId="3825608892" sldId="271"/>
            <ac:picMk id="9" creationId="{9B63DEBB-2833-CC5A-C970-59118509F9D1}"/>
          </ac:picMkLst>
        </pc:picChg>
        <pc:picChg chg="del">
          <ac:chgData name="Brayden Stubbs" userId="8ab72f978fcee06f" providerId="LiveId" clId="{0B511264-68BB-4939-9D59-67D5230956D2}" dt="2024-02-29T22:19:15.950" v="1008" actId="478"/>
          <ac:picMkLst>
            <pc:docMk/>
            <pc:sldMk cId="3825608892" sldId="271"/>
            <ac:picMk id="11" creationId="{B03C67A6-ACEF-45D3-84D9-8DE12A4CE57E}"/>
          </ac:picMkLst>
        </pc:picChg>
      </pc:sldChg>
      <pc:sldChg chg="new del">
        <pc:chgData name="Brayden Stubbs" userId="8ab72f978fcee06f" providerId="LiveId" clId="{0B511264-68BB-4939-9D59-67D5230956D2}" dt="2024-02-29T22:08:57.056" v="556" actId="680"/>
        <pc:sldMkLst>
          <pc:docMk/>
          <pc:sldMk cId="96988071" sldId="272"/>
        </pc:sldMkLst>
      </pc:sldChg>
      <pc:sldChg chg="addSp delSp modSp mod">
        <pc:chgData name="Brayden Stubbs" userId="8ab72f978fcee06f" providerId="LiveId" clId="{0B511264-68BB-4939-9D59-67D5230956D2}" dt="2024-02-29T22:53:22.944" v="3171" actId="113"/>
        <pc:sldMkLst>
          <pc:docMk/>
          <pc:sldMk cId="1891724351" sldId="272"/>
        </pc:sldMkLst>
        <pc:spChg chg="add del mod">
          <ac:chgData name="Brayden Stubbs" userId="8ab72f978fcee06f" providerId="LiveId" clId="{0B511264-68BB-4939-9D59-67D5230956D2}" dt="2024-02-29T22:27:44.552" v="1799" actId="478"/>
          <ac:spMkLst>
            <pc:docMk/>
            <pc:sldMk cId="1891724351" sldId="272"/>
            <ac:spMk id="3" creationId="{06710B24-EB66-8F76-5C07-4DD56B0945D9}"/>
          </ac:spMkLst>
        </pc:spChg>
        <pc:spChg chg="add del mod">
          <ac:chgData name="Brayden Stubbs" userId="8ab72f978fcee06f" providerId="LiveId" clId="{0B511264-68BB-4939-9D59-67D5230956D2}" dt="2024-02-29T22:32:44.057" v="1914" actId="478"/>
          <ac:spMkLst>
            <pc:docMk/>
            <pc:sldMk cId="1891724351" sldId="272"/>
            <ac:spMk id="4" creationId="{BF2E9733-3F2D-FC83-C936-8E35C214B7D2}"/>
          </ac:spMkLst>
        </pc:spChg>
        <pc:spChg chg="add mod ord">
          <ac:chgData name="Brayden Stubbs" userId="8ab72f978fcee06f" providerId="LiveId" clId="{0B511264-68BB-4939-9D59-67D5230956D2}" dt="2024-02-29T22:32:34.048" v="1910" actId="26606"/>
          <ac:spMkLst>
            <pc:docMk/>
            <pc:sldMk cId="1891724351" sldId="272"/>
            <ac:spMk id="5" creationId="{922799ED-C21C-058A-C5C1-6C3BAE7C8119}"/>
          </ac:spMkLst>
        </pc:spChg>
        <pc:spChg chg="del">
          <ac:chgData name="Brayden Stubbs" userId="8ab72f978fcee06f" providerId="LiveId" clId="{0B511264-68BB-4939-9D59-67D5230956D2}" dt="2024-02-29T22:27:42.046" v="1798" actId="478"/>
          <ac:spMkLst>
            <pc:docMk/>
            <pc:sldMk cId="1891724351" sldId="272"/>
            <ac:spMk id="6" creationId="{0F88AE60-02C8-C2D5-231D-A0A3D1B8AA8B}"/>
          </ac:spMkLst>
        </pc:spChg>
        <pc:spChg chg="ord">
          <ac:chgData name="Brayden Stubbs" userId="8ab72f978fcee06f" providerId="LiveId" clId="{0B511264-68BB-4939-9D59-67D5230956D2}" dt="2024-02-29T22:32:34.048" v="1910" actId="26606"/>
          <ac:spMkLst>
            <pc:docMk/>
            <pc:sldMk cId="1891724351" sldId="272"/>
            <ac:spMk id="7" creationId="{E04B3A2D-F218-03C4-0477-06A4E809518F}"/>
          </ac:spMkLst>
        </pc:spChg>
        <pc:spChg chg="add del mod">
          <ac:chgData name="Brayden Stubbs" userId="8ab72f978fcee06f" providerId="LiveId" clId="{0B511264-68BB-4939-9D59-67D5230956D2}" dt="2024-02-29T22:28:41.770" v="1808"/>
          <ac:spMkLst>
            <pc:docMk/>
            <pc:sldMk cId="1891724351" sldId="272"/>
            <ac:spMk id="8" creationId="{504005D7-B49F-EED3-EAAB-A39C0A0AFAD1}"/>
          </ac:spMkLst>
        </pc:spChg>
        <pc:spChg chg="add del mod">
          <ac:chgData name="Brayden Stubbs" userId="8ab72f978fcee06f" providerId="LiveId" clId="{0B511264-68BB-4939-9D59-67D5230956D2}" dt="2024-02-29T22:33:22.523" v="1920" actId="478"/>
          <ac:spMkLst>
            <pc:docMk/>
            <pc:sldMk cId="1891724351" sldId="272"/>
            <ac:spMk id="9" creationId="{B2D28D8D-1D76-744D-DD57-C3E66374417F}"/>
          </ac:spMkLst>
        </pc:spChg>
        <pc:spChg chg="add del mod">
          <ac:chgData name="Brayden Stubbs" userId="8ab72f978fcee06f" providerId="LiveId" clId="{0B511264-68BB-4939-9D59-67D5230956D2}" dt="2024-02-29T22:31:45.212" v="1908" actId="478"/>
          <ac:spMkLst>
            <pc:docMk/>
            <pc:sldMk cId="1891724351" sldId="272"/>
            <ac:spMk id="12" creationId="{67B469E3-1BC7-C6F9-AFFA-1AA4CA99DF96}"/>
          </ac:spMkLst>
        </pc:spChg>
        <pc:spChg chg="del mod">
          <ac:chgData name="Brayden Stubbs" userId="8ab72f978fcee06f" providerId="LiveId" clId="{0B511264-68BB-4939-9D59-67D5230956D2}" dt="2024-02-29T22:27:39.259" v="1797" actId="478"/>
          <ac:spMkLst>
            <pc:docMk/>
            <pc:sldMk cId="1891724351" sldId="272"/>
            <ac:spMk id="13" creationId="{B2391349-664A-7F75-8E6A-341F0FC75617}"/>
          </ac:spMkLst>
        </pc:spChg>
        <pc:spChg chg="add del mod">
          <ac:chgData name="Brayden Stubbs" userId="8ab72f978fcee06f" providerId="LiveId" clId="{0B511264-68BB-4939-9D59-67D5230956D2}" dt="2024-02-29T22:32:51.410" v="1915" actId="478"/>
          <ac:spMkLst>
            <pc:docMk/>
            <pc:sldMk cId="1891724351" sldId="272"/>
            <ac:spMk id="17" creationId="{6808D301-FB10-08FB-ED7D-5E3FB328D274}"/>
          </ac:spMkLst>
        </pc:spChg>
        <pc:spChg chg="add mod">
          <ac:chgData name="Brayden Stubbs" userId="8ab72f978fcee06f" providerId="LiveId" clId="{0B511264-68BB-4939-9D59-67D5230956D2}" dt="2024-02-29T22:53:22.944" v="3171" actId="113"/>
          <ac:spMkLst>
            <pc:docMk/>
            <pc:sldMk cId="1891724351" sldId="272"/>
            <ac:spMk id="18" creationId="{F8F9ACC9-363F-F36C-6D7E-089D2270DEDB}"/>
          </ac:spMkLst>
        </pc:spChg>
        <pc:spChg chg="add mod">
          <ac:chgData name="Brayden Stubbs" userId="8ab72f978fcee06f" providerId="LiveId" clId="{0B511264-68BB-4939-9D59-67D5230956D2}" dt="2024-02-29T22:33:24.361" v="1922"/>
          <ac:spMkLst>
            <pc:docMk/>
            <pc:sldMk cId="1891724351" sldId="272"/>
            <ac:spMk id="19" creationId="{CC0C1399-01B9-8597-62B2-97F0E3B963DF}"/>
          </ac:spMkLst>
        </pc:spChg>
        <pc:spChg chg="add mod">
          <ac:chgData name="Brayden Stubbs" userId="8ab72f978fcee06f" providerId="LiveId" clId="{0B511264-68BB-4939-9D59-67D5230956D2}" dt="2024-02-29T22:36:20.088" v="2551" actId="20577"/>
          <ac:spMkLst>
            <pc:docMk/>
            <pc:sldMk cId="1891724351" sldId="272"/>
            <ac:spMk id="20" creationId="{7331DB49-2776-F698-F928-2F8D67CEB209}"/>
          </ac:spMkLst>
        </pc:spChg>
        <pc:picChg chg="del">
          <ac:chgData name="Brayden Stubbs" userId="8ab72f978fcee06f" providerId="LiveId" clId="{0B511264-68BB-4939-9D59-67D5230956D2}" dt="2024-02-29T22:31:43.227" v="1907" actId="478"/>
          <ac:picMkLst>
            <pc:docMk/>
            <pc:sldMk cId="1891724351" sldId="272"/>
            <ac:picMk id="11" creationId="{B03C67A6-ACEF-45D3-84D9-8DE12A4CE57E}"/>
          </ac:picMkLst>
        </pc:picChg>
        <pc:picChg chg="add mod">
          <ac:chgData name="Brayden Stubbs" userId="8ab72f978fcee06f" providerId="LiveId" clId="{0B511264-68BB-4939-9D59-67D5230956D2}" dt="2024-02-29T22:32:36.599" v="1912" actId="962"/>
          <ac:picMkLst>
            <pc:docMk/>
            <pc:sldMk cId="1891724351" sldId="272"/>
            <ac:picMk id="15" creationId="{7FDDF3D6-9316-A7AE-3820-5E0DEBCBB746}"/>
          </ac:picMkLst>
        </pc:picChg>
      </pc:sldChg>
      <pc:sldChg chg="new del">
        <pc:chgData name="Brayden Stubbs" userId="8ab72f978fcee06f" providerId="LiveId" clId="{0B511264-68BB-4939-9D59-67D5230956D2}" dt="2024-02-29T22:08:56.656" v="555" actId="680"/>
        <pc:sldMkLst>
          <pc:docMk/>
          <pc:sldMk cId="279717367" sldId="273"/>
        </pc:sldMkLst>
      </pc:sldChg>
      <pc:sldChg chg="modSp mod">
        <pc:chgData name="Brayden Stubbs" userId="8ab72f978fcee06f" providerId="LiveId" clId="{0B511264-68BB-4939-9D59-67D5230956D2}" dt="2024-02-29T22:53:19.925" v="3170" actId="113"/>
        <pc:sldMkLst>
          <pc:docMk/>
          <pc:sldMk cId="1386637682" sldId="273"/>
        </pc:sldMkLst>
        <pc:spChg chg="mod">
          <ac:chgData name="Brayden Stubbs" userId="8ab72f978fcee06f" providerId="LiveId" clId="{0B511264-68BB-4939-9D59-67D5230956D2}" dt="2024-02-29T22:53:19.925" v="3170" actId="113"/>
          <ac:spMkLst>
            <pc:docMk/>
            <pc:sldMk cId="1386637682" sldId="273"/>
            <ac:spMk id="6" creationId="{0F88AE60-02C8-C2D5-231D-A0A3D1B8AA8B}"/>
          </ac:spMkLst>
        </pc:spChg>
        <pc:picChg chg="mod modCrop">
          <ac:chgData name="Brayden Stubbs" userId="8ab72f978fcee06f" providerId="LiveId" clId="{0B511264-68BB-4939-9D59-67D5230956D2}" dt="2024-02-29T22:48:18.908" v="2636" actId="1076"/>
          <ac:picMkLst>
            <pc:docMk/>
            <pc:sldMk cId="1386637682" sldId="273"/>
            <ac:picMk id="4" creationId="{B1FA9F10-B08B-402C-5DC1-95FF108E6893}"/>
          </ac:picMkLst>
        </pc:picChg>
      </pc:sldChg>
      <pc:sldChg chg="modSp mod">
        <pc:chgData name="Brayden Stubbs" userId="8ab72f978fcee06f" providerId="LiveId" clId="{0B511264-68BB-4939-9D59-67D5230956D2}" dt="2024-02-29T22:53:16.440" v="3169" actId="113"/>
        <pc:sldMkLst>
          <pc:docMk/>
          <pc:sldMk cId="3619517566" sldId="274"/>
        </pc:sldMkLst>
        <pc:spChg chg="mod">
          <ac:chgData name="Brayden Stubbs" userId="8ab72f978fcee06f" providerId="LiveId" clId="{0B511264-68BB-4939-9D59-67D5230956D2}" dt="2024-02-29T22:53:16.440" v="3169" actId="113"/>
          <ac:spMkLst>
            <pc:docMk/>
            <pc:sldMk cId="3619517566" sldId="274"/>
            <ac:spMk id="6" creationId="{0F88AE60-02C8-C2D5-231D-A0A3D1B8AA8B}"/>
          </ac:spMkLst>
        </pc:spChg>
      </pc:sldChg>
      <pc:sldChg chg="addSp delSp add del setBg delDesignElem">
        <pc:chgData name="Brayden Stubbs" userId="8ab72f978fcee06f" providerId="LiveId" clId="{0B511264-68BB-4939-9D59-67D5230956D2}" dt="2024-02-29T22:09:23.053" v="566"/>
        <pc:sldMkLst>
          <pc:docMk/>
          <pc:sldMk cId="840485348" sldId="275"/>
        </pc:sldMkLst>
        <pc:spChg chg="add del">
          <ac:chgData name="Brayden Stubbs" userId="8ab72f978fcee06f" providerId="LiveId" clId="{0B511264-68BB-4939-9D59-67D5230956D2}" dt="2024-02-29T22:09:23.053" v="566"/>
          <ac:spMkLst>
            <pc:docMk/>
            <pc:sldMk cId="840485348" sldId="275"/>
            <ac:spMk id="25" creationId="{571848D7-D266-ACC8-E018-33563E164627}"/>
          </ac:spMkLst>
        </pc:spChg>
        <pc:spChg chg="add del">
          <ac:chgData name="Brayden Stubbs" userId="8ab72f978fcee06f" providerId="LiveId" clId="{0B511264-68BB-4939-9D59-67D5230956D2}" dt="2024-02-29T22:09:23.053" v="566"/>
          <ac:spMkLst>
            <pc:docMk/>
            <pc:sldMk cId="840485348" sldId="275"/>
            <ac:spMk id="26" creationId="{91C80F51-2449-E899-ED8C-69E22C344EC1}"/>
          </ac:spMkLst>
        </pc:spChg>
        <pc:cxnChg chg="add del">
          <ac:chgData name="Brayden Stubbs" userId="8ab72f978fcee06f" providerId="LiveId" clId="{0B511264-68BB-4939-9D59-67D5230956D2}" dt="2024-02-29T22:09:23.053" v="566"/>
          <ac:cxnSpMkLst>
            <pc:docMk/>
            <pc:sldMk cId="840485348" sldId="275"/>
            <ac:cxnSpMk id="27" creationId="{2B08FC14-F69A-569D-3C72-3F409FD24223}"/>
          </ac:cxnSpMkLst>
        </pc:cxnChg>
      </pc:sldChg>
      <pc:sldChg chg="modSp mod">
        <pc:chgData name="Brayden Stubbs" userId="8ab72f978fcee06f" providerId="LiveId" clId="{0B511264-68BB-4939-9D59-67D5230956D2}" dt="2024-02-29T23:16:22.997" v="3199" actId="108"/>
        <pc:sldMkLst>
          <pc:docMk/>
          <pc:sldMk cId="898953566" sldId="275"/>
        </pc:sldMkLst>
        <pc:picChg chg="mod">
          <ac:chgData name="Brayden Stubbs" userId="8ab72f978fcee06f" providerId="LiveId" clId="{0B511264-68BB-4939-9D59-67D5230956D2}" dt="2024-02-29T23:16:22.997" v="3199" actId="108"/>
          <ac:picMkLst>
            <pc:docMk/>
            <pc:sldMk cId="898953566" sldId="275"/>
            <ac:picMk id="5" creationId="{950E235C-A392-FA71-3694-6E0FAA0C72B6}"/>
          </ac:picMkLst>
        </pc:picChg>
        <pc:picChg chg="mod">
          <ac:chgData name="Brayden Stubbs" userId="8ab72f978fcee06f" providerId="LiveId" clId="{0B511264-68BB-4939-9D59-67D5230956D2}" dt="2024-02-29T23:16:19.312" v="3198" actId="108"/>
          <ac:picMkLst>
            <pc:docMk/>
            <pc:sldMk cId="898953566" sldId="275"/>
            <ac:picMk id="8" creationId="{850D1649-7C96-9909-E8AF-A79A19ECD27A}"/>
          </ac:picMkLst>
        </pc:picChg>
      </pc:sldChg>
      <pc:sldChg chg="addSp delSp add del setBg delDesignElem">
        <pc:chgData name="Brayden Stubbs" userId="8ab72f978fcee06f" providerId="LiveId" clId="{0B511264-68BB-4939-9D59-67D5230956D2}" dt="2024-02-29T22:09:16.491" v="563"/>
        <pc:sldMkLst>
          <pc:docMk/>
          <pc:sldMk cId="1351810780" sldId="275"/>
        </pc:sldMkLst>
        <pc:spChg chg="add del">
          <ac:chgData name="Brayden Stubbs" userId="8ab72f978fcee06f" providerId="LiveId" clId="{0B511264-68BB-4939-9D59-67D5230956D2}" dt="2024-02-29T22:09:16.491" v="563"/>
          <ac:spMkLst>
            <pc:docMk/>
            <pc:sldMk cId="1351810780" sldId="275"/>
            <ac:spMk id="25" creationId="{0EA488CD-B0A3-DEF4-1571-83C9BC9AE29D}"/>
          </ac:spMkLst>
        </pc:spChg>
        <pc:spChg chg="add del">
          <ac:chgData name="Brayden Stubbs" userId="8ab72f978fcee06f" providerId="LiveId" clId="{0B511264-68BB-4939-9D59-67D5230956D2}" dt="2024-02-29T22:09:16.491" v="563"/>
          <ac:spMkLst>
            <pc:docMk/>
            <pc:sldMk cId="1351810780" sldId="275"/>
            <ac:spMk id="26" creationId="{3993178B-BFD3-34D1-69A9-91FA0263AEC5}"/>
          </ac:spMkLst>
        </pc:spChg>
        <pc:cxnChg chg="add del">
          <ac:chgData name="Brayden Stubbs" userId="8ab72f978fcee06f" providerId="LiveId" clId="{0B511264-68BB-4939-9D59-67D5230956D2}" dt="2024-02-29T22:09:16.491" v="563"/>
          <ac:cxnSpMkLst>
            <pc:docMk/>
            <pc:sldMk cId="1351810780" sldId="275"/>
            <ac:cxnSpMk id="27" creationId="{10C56495-0507-3ABD-CC93-44004995FA74}"/>
          </ac:cxnSpMkLst>
        </pc:cxnChg>
      </pc:sldChg>
      <pc:sldChg chg="addSp modSp new mod setBg">
        <pc:chgData name="Brayden Stubbs" userId="8ab72f978fcee06f" providerId="LiveId" clId="{0B511264-68BB-4939-9D59-67D5230956D2}" dt="2024-02-29T22:10:00.493" v="591" actId="14100"/>
        <pc:sldMkLst>
          <pc:docMk/>
          <pc:sldMk cId="1866953893" sldId="275"/>
        </pc:sldMkLst>
        <pc:spChg chg="mod">
          <ac:chgData name="Brayden Stubbs" userId="8ab72f978fcee06f" providerId="LiveId" clId="{0B511264-68BB-4939-9D59-67D5230956D2}" dt="2024-02-29T22:10:00.493" v="591" actId="14100"/>
          <ac:spMkLst>
            <pc:docMk/>
            <pc:sldMk cId="1866953893" sldId="275"/>
            <ac:spMk id="2" creationId="{A665F2FD-C035-4020-4A86-121800264B47}"/>
          </ac:spMkLst>
        </pc:spChg>
        <pc:spChg chg="mod">
          <ac:chgData name="Brayden Stubbs" userId="8ab72f978fcee06f" providerId="LiveId" clId="{0B511264-68BB-4939-9D59-67D5230956D2}" dt="2024-02-29T22:09:28.366" v="568" actId="26606"/>
          <ac:spMkLst>
            <pc:docMk/>
            <pc:sldMk cId="1866953893" sldId="275"/>
            <ac:spMk id="3" creationId="{734CAF99-3381-870E-AE5B-F014C2C3056A}"/>
          </ac:spMkLst>
        </pc:spChg>
        <pc:spChg chg="add">
          <ac:chgData name="Brayden Stubbs" userId="8ab72f978fcee06f" providerId="LiveId" clId="{0B511264-68BB-4939-9D59-67D5230956D2}" dt="2024-02-29T22:09:28.366" v="568" actId="26606"/>
          <ac:spMkLst>
            <pc:docMk/>
            <pc:sldMk cId="1866953893" sldId="275"/>
            <ac:spMk id="8" creationId="{375136A9-49F9-4DA0-A741-F065B0FA091D}"/>
          </ac:spMkLst>
        </pc:spChg>
        <pc:spChg chg="add">
          <ac:chgData name="Brayden Stubbs" userId="8ab72f978fcee06f" providerId="LiveId" clId="{0B511264-68BB-4939-9D59-67D5230956D2}" dt="2024-02-29T22:09:28.366" v="568" actId="26606"/>
          <ac:spMkLst>
            <pc:docMk/>
            <pc:sldMk cId="1866953893" sldId="275"/>
            <ac:spMk id="10" creationId="{B912F6C7-0423-4B6F-AECE-710C848918FD}"/>
          </ac:spMkLst>
        </pc:spChg>
        <pc:cxnChg chg="add">
          <ac:chgData name="Brayden Stubbs" userId="8ab72f978fcee06f" providerId="LiveId" clId="{0B511264-68BB-4939-9D59-67D5230956D2}" dt="2024-02-29T22:09:28.366" v="568" actId="26606"/>
          <ac:cxnSpMkLst>
            <pc:docMk/>
            <pc:sldMk cId="1866953893" sldId="275"/>
            <ac:cxnSpMk id="12" creationId="{A7208205-03EE-4EC8-9C34-59270C1880D8}"/>
          </ac:cxnSpMkLst>
        </pc:cxnChg>
      </pc:sldChg>
      <pc:sldChg chg="addSp delSp modSp mod">
        <pc:chgData name="Brayden Stubbs" userId="8ab72f978fcee06f" providerId="LiveId" clId="{0B511264-68BB-4939-9D59-67D5230956D2}" dt="2024-02-29T22:10:23.708" v="600" actId="20577"/>
        <pc:sldMkLst>
          <pc:docMk/>
          <pc:sldMk cId="946297990" sldId="276"/>
        </pc:sldMkLst>
        <pc:spChg chg="del">
          <ac:chgData name="Brayden Stubbs" userId="8ab72f978fcee06f" providerId="LiveId" clId="{0B511264-68BB-4939-9D59-67D5230956D2}" dt="2024-02-29T22:10:19.277" v="597" actId="478"/>
          <ac:spMkLst>
            <pc:docMk/>
            <pc:sldMk cId="946297990" sldId="276"/>
            <ac:spMk id="2" creationId="{4C8843FD-C9BC-B3FB-E7D7-D7B29D8C3010}"/>
          </ac:spMkLst>
        </pc:spChg>
        <pc:spChg chg="add mod">
          <ac:chgData name="Brayden Stubbs" userId="8ab72f978fcee06f" providerId="LiveId" clId="{0B511264-68BB-4939-9D59-67D5230956D2}" dt="2024-02-29T22:10:23.708" v="600" actId="20577"/>
          <ac:spMkLst>
            <pc:docMk/>
            <pc:sldMk cId="946297990" sldId="276"/>
            <ac:spMk id="4" creationId="{C188517B-478F-38D9-30FB-CD99051AF754}"/>
          </ac:spMkLst>
        </pc:spChg>
      </pc:sldChg>
      <pc:sldChg chg="modSp mod">
        <pc:chgData name="Brayden Stubbs" userId="8ab72f978fcee06f" providerId="LiveId" clId="{0B511264-68BB-4939-9D59-67D5230956D2}" dt="2024-02-29T23:16:30.225" v="3200" actId="108"/>
        <pc:sldMkLst>
          <pc:docMk/>
          <pc:sldMk cId="4264203088" sldId="276"/>
        </pc:sldMkLst>
        <pc:spChg chg="mod">
          <ac:chgData name="Brayden Stubbs" userId="8ab72f978fcee06f" providerId="LiveId" clId="{0B511264-68BB-4939-9D59-67D5230956D2}" dt="2024-02-29T22:53:09.721" v="3168" actId="113"/>
          <ac:spMkLst>
            <pc:docMk/>
            <pc:sldMk cId="4264203088" sldId="276"/>
            <ac:spMk id="6" creationId="{0F88AE60-02C8-C2D5-231D-A0A3D1B8AA8B}"/>
          </ac:spMkLst>
        </pc:spChg>
        <pc:picChg chg="mod">
          <ac:chgData name="Brayden Stubbs" userId="8ab72f978fcee06f" providerId="LiveId" clId="{0B511264-68BB-4939-9D59-67D5230956D2}" dt="2024-02-29T23:16:30.225" v="3200" actId="108"/>
          <ac:picMkLst>
            <pc:docMk/>
            <pc:sldMk cId="4264203088" sldId="276"/>
            <ac:picMk id="19" creationId="{65A21F30-4786-37F3-9A97-4A9C2499C816}"/>
          </ac:picMkLst>
        </pc:picChg>
      </pc:sldChg>
      <pc:sldChg chg="modSp mod">
        <pc:chgData name="Brayden Stubbs" userId="8ab72f978fcee06f" providerId="LiveId" clId="{0B511264-68BB-4939-9D59-67D5230956D2}" dt="2024-02-29T23:16:38.546" v="3201" actId="108"/>
        <pc:sldMkLst>
          <pc:docMk/>
          <pc:sldMk cId="3193646359" sldId="277"/>
        </pc:sldMkLst>
        <pc:spChg chg="mod">
          <ac:chgData name="Brayden Stubbs" userId="8ab72f978fcee06f" providerId="LiveId" clId="{0B511264-68BB-4939-9D59-67D5230956D2}" dt="2024-02-29T22:53:05.613" v="3165" actId="113"/>
          <ac:spMkLst>
            <pc:docMk/>
            <pc:sldMk cId="3193646359" sldId="277"/>
            <ac:spMk id="6" creationId="{0F88AE60-02C8-C2D5-231D-A0A3D1B8AA8B}"/>
          </ac:spMkLst>
        </pc:spChg>
        <pc:picChg chg="mod">
          <ac:chgData name="Brayden Stubbs" userId="8ab72f978fcee06f" providerId="LiveId" clId="{0B511264-68BB-4939-9D59-67D5230956D2}" dt="2024-02-29T23:16:38.546" v="3201" actId="108"/>
          <ac:picMkLst>
            <pc:docMk/>
            <pc:sldMk cId="3193646359" sldId="277"/>
            <ac:picMk id="4" creationId="{BCBAE053-AF78-3348-1C35-3E61D4009F4C}"/>
          </ac:picMkLst>
        </pc:picChg>
      </pc:sldChg>
      <pc:sldChg chg="modSp mod">
        <pc:chgData name="Brayden Stubbs" userId="8ab72f978fcee06f" providerId="LiveId" clId="{0B511264-68BB-4939-9D59-67D5230956D2}" dt="2024-02-29T23:16:45.562" v="3202" actId="108"/>
        <pc:sldMkLst>
          <pc:docMk/>
          <pc:sldMk cId="1263317939" sldId="278"/>
        </pc:sldMkLst>
        <pc:spChg chg="mod">
          <ac:chgData name="Brayden Stubbs" userId="8ab72f978fcee06f" providerId="LiveId" clId="{0B511264-68BB-4939-9D59-67D5230956D2}" dt="2024-02-29T22:53:03.108" v="3164" actId="113"/>
          <ac:spMkLst>
            <pc:docMk/>
            <pc:sldMk cId="1263317939" sldId="278"/>
            <ac:spMk id="6" creationId="{0F88AE60-02C8-C2D5-231D-A0A3D1B8AA8B}"/>
          </ac:spMkLst>
        </pc:spChg>
        <pc:picChg chg="mod">
          <ac:chgData name="Brayden Stubbs" userId="8ab72f978fcee06f" providerId="LiveId" clId="{0B511264-68BB-4939-9D59-67D5230956D2}" dt="2024-02-29T23:16:45.562" v="3202" actId="108"/>
          <ac:picMkLst>
            <pc:docMk/>
            <pc:sldMk cId="1263317939" sldId="278"/>
            <ac:picMk id="10" creationId="{AE1CCEFB-193A-FFFE-2C73-04AC32239F2E}"/>
          </ac:picMkLst>
        </pc:picChg>
      </pc:sldChg>
      <pc:sldChg chg="addSp delSp modSp mod">
        <pc:chgData name="Brayden Stubbs" userId="8ab72f978fcee06f" providerId="LiveId" clId="{0B511264-68BB-4939-9D59-67D5230956D2}" dt="2024-02-29T22:52:53.129" v="3163" actId="113"/>
        <pc:sldMkLst>
          <pc:docMk/>
          <pc:sldMk cId="1479591797" sldId="279"/>
        </pc:sldMkLst>
        <pc:spChg chg="add del mod">
          <ac:chgData name="Brayden Stubbs" userId="8ab72f978fcee06f" providerId="LiveId" clId="{0B511264-68BB-4939-9D59-67D5230956D2}" dt="2024-02-29T22:45:37.426" v="2585" actId="478"/>
          <ac:spMkLst>
            <pc:docMk/>
            <pc:sldMk cId="1479591797" sldId="279"/>
            <ac:spMk id="3" creationId="{29F72A2B-09E8-D56E-6995-E44AC6E87FBD}"/>
          </ac:spMkLst>
        </pc:spChg>
        <pc:spChg chg="add mod">
          <ac:chgData name="Brayden Stubbs" userId="8ab72f978fcee06f" providerId="LiveId" clId="{0B511264-68BB-4939-9D59-67D5230956D2}" dt="2024-02-29T22:52:53.129" v="3163" actId="113"/>
          <ac:spMkLst>
            <pc:docMk/>
            <pc:sldMk cId="1479591797" sldId="279"/>
            <ac:spMk id="4" creationId="{53AC01E3-E972-737E-716C-7850E66C87D8}"/>
          </ac:spMkLst>
        </pc:spChg>
        <pc:spChg chg="add mod">
          <ac:chgData name="Brayden Stubbs" userId="8ab72f978fcee06f" providerId="LiveId" clId="{0B511264-68BB-4939-9D59-67D5230956D2}" dt="2024-02-29T22:52:06.086" v="3162" actId="20577"/>
          <ac:spMkLst>
            <pc:docMk/>
            <pc:sldMk cId="1479591797" sldId="279"/>
            <ac:spMk id="5" creationId="{5A627A42-BA04-776A-285D-82556A6517CC}"/>
          </ac:spMkLst>
        </pc:spChg>
        <pc:spChg chg="del">
          <ac:chgData name="Brayden Stubbs" userId="8ab72f978fcee06f" providerId="LiveId" clId="{0B511264-68BB-4939-9D59-67D5230956D2}" dt="2024-02-29T22:45:35.212" v="2584" actId="478"/>
          <ac:spMkLst>
            <pc:docMk/>
            <pc:sldMk cId="1479591797" sldId="279"/>
            <ac:spMk id="6" creationId="{0F88AE60-02C8-C2D5-231D-A0A3D1B8AA8B}"/>
          </ac:spMkLst>
        </pc:spChg>
        <pc:spChg chg="add del mod">
          <ac:chgData name="Brayden Stubbs" userId="8ab72f978fcee06f" providerId="LiveId" clId="{0B511264-68BB-4939-9D59-67D5230956D2}" dt="2024-02-29T22:47:45.195" v="2631" actId="478"/>
          <ac:spMkLst>
            <pc:docMk/>
            <pc:sldMk cId="1479591797" sldId="279"/>
            <ac:spMk id="12" creationId="{83748A6B-164F-D69F-322C-6AC53E85D73B}"/>
          </ac:spMkLst>
        </pc:spChg>
        <pc:spChg chg="del mod">
          <ac:chgData name="Brayden Stubbs" userId="8ab72f978fcee06f" providerId="LiveId" clId="{0B511264-68BB-4939-9D59-67D5230956D2}" dt="2024-02-29T22:45:48.039" v="2591" actId="478"/>
          <ac:spMkLst>
            <pc:docMk/>
            <pc:sldMk cId="1479591797" sldId="279"/>
            <ac:spMk id="13" creationId="{B2391349-664A-7F75-8E6A-341F0FC75617}"/>
          </ac:spMkLst>
        </pc:spChg>
        <pc:picChg chg="add mod">
          <ac:chgData name="Brayden Stubbs" userId="8ab72f978fcee06f" providerId="LiveId" clId="{0B511264-68BB-4939-9D59-67D5230956D2}" dt="2024-02-29T22:51:36.178" v="3048" actId="14100"/>
          <ac:picMkLst>
            <pc:docMk/>
            <pc:sldMk cId="1479591797" sldId="279"/>
            <ac:picMk id="9" creationId="{FE54B761-0395-C33B-2D9F-ED60B6254F8F}"/>
          </ac:picMkLst>
        </pc:picChg>
        <pc:picChg chg="del">
          <ac:chgData name="Brayden Stubbs" userId="8ab72f978fcee06f" providerId="LiveId" clId="{0B511264-68BB-4939-9D59-67D5230956D2}" dt="2024-02-29T22:47:42.612" v="2630" actId="478"/>
          <ac:picMkLst>
            <pc:docMk/>
            <pc:sldMk cId="1479591797" sldId="279"/>
            <ac:picMk id="11" creationId="{B03C67A6-ACEF-45D3-84D9-8DE12A4CE57E}"/>
          </ac:picMkLst>
        </pc:picChg>
      </pc:sldChg>
      <pc:sldChg chg="addSp delSp modSp new mod setBg addAnim setClrOvrMap">
        <pc:chgData name="Brayden Stubbs" userId="8ab72f978fcee06f" providerId="LiveId" clId="{0B511264-68BB-4939-9D59-67D5230956D2}" dt="2024-02-29T23:12:16.772" v="3197"/>
        <pc:sldMkLst>
          <pc:docMk/>
          <pc:sldMk cId="624920788" sldId="280"/>
        </pc:sldMkLst>
        <pc:spChg chg="mod">
          <ac:chgData name="Brayden Stubbs" userId="8ab72f978fcee06f" providerId="LiveId" clId="{0B511264-68BB-4939-9D59-67D5230956D2}" dt="2024-02-29T23:12:16.767" v="3196" actId="26606"/>
          <ac:spMkLst>
            <pc:docMk/>
            <pc:sldMk cId="624920788" sldId="280"/>
            <ac:spMk id="2" creationId="{ADCF0731-BFE5-F353-97CA-A39418B58BD6}"/>
          </ac:spMkLst>
        </pc:spChg>
        <pc:spChg chg="del mod">
          <ac:chgData name="Brayden Stubbs" userId="8ab72f978fcee06f" providerId="LiveId" clId="{0B511264-68BB-4939-9D59-67D5230956D2}" dt="2024-02-29T23:12:10.889" v="3195" actId="478"/>
          <ac:spMkLst>
            <pc:docMk/>
            <pc:sldMk cId="624920788" sldId="280"/>
            <ac:spMk id="3" creationId="{EC05807F-F6AF-6AD4-709B-753CFDE1F6A2}"/>
          </ac:spMkLst>
        </pc:spChg>
        <pc:spChg chg="add del">
          <ac:chgData name="Brayden Stubbs" userId="8ab72f978fcee06f" providerId="LiveId" clId="{0B511264-68BB-4939-9D59-67D5230956D2}" dt="2024-02-29T23:12:16.767" v="3196" actId="26606"/>
          <ac:spMkLst>
            <pc:docMk/>
            <pc:sldMk cId="624920788" sldId="280"/>
            <ac:spMk id="8" creationId="{5690F3EE-0CD1-4520-B020-4E1DF3141C74}"/>
          </ac:spMkLst>
        </pc:spChg>
        <pc:spChg chg="add del">
          <ac:chgData name="Brayden Stubbs" userId="8ab72f978fcee06f" providerId="LiveId" clId="{0B511264-68BB-4939-9D59-67D5230956D2}" dt="2024-02-29T23:12:16.767" v="3196" actId="26606"/>
          <ac:spMkLst>
            <pc:docMk/>
            <pc:sldMk cId="624920788" sldId="280"/>
            <ac:spMk id="10" creationId="{9EFDE1E9-7FE0-45CA-9DE2-237F77319A9F}"/>
          </ac:spMkLst>
        </pc:spChg>
        <pc:picChg chg="add">
          <ac:chgData name="Brayden Stubbs" userId="8ab72f978fcee06f" providerId="LiveId" clId="{0B511264-68BB-4939-9D59-67D5230956D2}" dt="2024-02-29T23:12:16.767" v="3196" actId="26606"/>
          <ac:picMkLst>
            <pc:docMk/>
            <pc:sldMk cId="624920788" sldId="280"/>
            <ac:picMk id="12" creationId="{1C8AA241-1425-31CD-BFB5-5749B19421EE}"/>
          </ac:picMkLst>
        </pc:picChg>
      </pc:sldChg>
    </pc:docChg>
  </pc:docChgLst>
  <pc:docChgLst>
    <pc:chgData name="Guest User" providerId="Windows Live" clId="Web-{F20FE371-027E-4C34-9DA7-568157F9181C}"/>
    <pc:docChg chg="addSld delSld modSld sldOrd">
      <pc:chgData name="Guest User" userId="" providerId="Windows Live" clId="Web-{F20FE371-027E-4C34-9DA7-568157F9181C}" dt="2024-02-29T23:09:17.695" v="1453" actId="20577"/>
      <pc:docMkLst>
        <pc:docMk/>
      </pc:docMkLst>
      <pc:sldChg chg="addSp delSp modSp">
        <pc:chgData name="Guest User" userId="" providerId="Windows Live" clId="Web-{F20FE371-027E-4C34-9DA7-568157F9181C}" dt="2024-02-29T22:08:48.735" v="18"/>
        <pc:sldMkLst>
          <pc:docMk/>
          <pc:sldMk cId="2691857293" sldId="269"/>
        </pc:sldMkLst>
        <pc:spChg chg="del mod">
          <ac:chgData name="Guest User" userId="" providerId="Windows Live" clId="Web-{F20FE371-027E-4C34-9DA7-568157F9181C}" dt="2024-02-29T22:08:48.735" v="18"/>
          <ac:spMkLst>
            <pc:docMk/>
            <pc:sldMk cId="2691857293" sldId="269"/>
            <ac:spMk id="2" creationId="{8B398BA3-7058-7715-8F83-0A60FAF39AD2}"/>
          </ac:spMkLst>
        </pc:spChg>
        <pc:spChg chg="add del mod ord">
          <ac:chgData name="Guest User" userId="" providerId="Windows Live" clId="Web-{F20FE371-027E-4C34-9DA7-568157F9181C}" dt="2024-02-29T22:07:41.234" v="15"/>
          <ac:spMkLst>
            <pc:docMk/>
            <pc:sldMk cId="2691857293" sldId="269"/>
            <ac:spMk id="3" creationId="{28B01CB8-5AC6-234B-CA31-21BB9A91CDE8}"/>
          </ac:spMkLst>
        </pc:spChg>
        <pc:spChg chg="add del">
          <ac:chgData name="Guest User" userId="" providerId="Windows Live" clId="Web-{F20FE371-027E-4C34-9DA7-568157F9181C}" dt="2024-02-29T22:07:41.234" v="15"/>
          <ac:spMkLst>
            <pc:docMk/>
            <pc:sldMk cId="2691857293" sldId="269"/>
            <ac:spMk id="4" creationId="{F1D5ECFE-7E35-67C6-14E3-16DAF1947BE0}"/>
          </ac:spMkLst>
        </pc:spChg>
        <pc:spChg chg="add mod">
          <ac:chgData name="Guest User" userId="" providerId="Windows Live" clId="Web-{F20FE371-027E-4C34-9DA7-568157F9181C}" dt="2024-02-29T22:08:48.735" v="18"/>
          <ac:spMkLst>
            <pc:docMk/>
            <pc:sldMk cId="2691857293" sldId="269"/>
            <ac:spMk id="6" creationId="{7DAC7595-5050-C25D-9E78-CD4B90184036}"/>
          </ac:spMkLst>
        </pc:spChg>
        <pc:spChg chg="add del">
          <ac:chgData name="Guest User" userId="" providerId="Windows Live" clId="Web-{F20FE371-027E-4C34-9DA7-568157F9181C}" dt="2024-02-29T22:07:41.234" v="15"/>
          <ac:spMkLst>
            <pc:docMk/>
            <pc:sldMk cId="2691857293" sldId="269"/>
            <ac:spMk id="21" creationId="{3D5EB35D-F114-4B42-93AA-A011776C552C}"/>
          </ac:spMkLst>
        </pc:spChg>
        <pc:spChg chg="add del">
          <ac:chgData name="Guest User" userId="" providerId="Windows Live" clId="Web-{F20FE371-027E-4C34-9DA7-568157F9181C}" dt="2024-02-29T22:07:18.811" v="8"/>
          <ac:spMkLst>
            <pc:docMk/>
            <pc:sldMk cId="2691857293" sldId="269"/>
            <ac:spMk id="28" creationId="{375136A9-49F9-4DA0-A741-F065B0FA091D}"/>
          </ac:spMkLst>
        </pc:spChg>
        <pc:spChg chg="add del">
          <ac:chgData name="Guest User" userId="" providerId="Windows Live" clId="Web-{F20FE371-027E-4C34-9DA7-568157F9181C}" dt="2024-02-29T22:07:18.811" v="8"/>
          <ac:spMkLst>
            <pc:docMk/>
            <pc:sldMk cId="2691857293" sldId="269"/>
            <ac:spMk id="30" creationId="{B912F6C7-0423-4B6F-AECE-710C848918FD}"/>
          </ac:spMkLst>
        </pc:spChg>
        <pc:spChg chg="add del">
          <ac:chgData name="Guest User" userId="" providerId="Windows Live" clId="Web-{F20FE371-027E-4C34-9DA7-568157F9181C}" dt="2024-02-29T22:07:30.546" v="10"/>
          <ac:spMkLst>
            <pc:docMk/>
            <pc:sldMk cId="2691857293" sldId="269"/>
            <ac:spMk id="34" creationId="{9A672405-5F81-4E97-B4FC-E7F2CC16FE7B}"/>
          </ac:spMkLst>
        </pc:spChg>
        <pc:spChg chg="add del">
          <ac:chgData name="Guest User" userId="" providerId="Windows Live" clId="Web-{F20FE371-027E-4C34-9DA7-568157F9181C}" dt="2024-02-29T22:07:36.656" v="12"/>
          <ac:spMkLst>
            <pc:docMk/>
            <pc:sldMk cId="2691857293" sldId="269"/>
            <ac:spMk id="37" creationId="{28B01CB8-5AC6-234B-CA31-21BB9A91CDE8}"/>
          </ac:spMkLst>
        </pc:spChg>
        <pc:spChg chg="add del">
          <ac:chgData name="Guest User" userId="" providerId="Windows Live" clId="Web-{F20FE371-027E-4C34-9DA7-568157F9181C}" dt="2024-02-29T22:07:36.656" v="12"/>
          <ac:spMkLst>
            <pc:docMk/>
            <pc:sldMk cId="2691857293" sldId="269"/>
            <ac:spMk id="38" creationId="{E88A2CF0-EEEA-4EBA-876E-6521DF75DA62}"/>
          </ac:spMkLst>
        </pc:spChg>
        <pc:spChg chg="add del">
          <ac:chgData name="Guest User" userId="" providerId="Windows Live" clId="Web-{F20FE371-027E-4C34-9DA7-568157F9181C}" dt="2024-02-29T22:07:36.656" v="12"/>
          <ac:spMkLst>
            <pc:docMk/>
            <pc:sldMk cId="2691857293" sldId="269"/>
            <ac:spMk id="39" creationId="{23B8DCDE-0295-4B08-88C9-5E6D9560CA81}"/>
          </ac:spMkLst>
        </pc:spChg>
        <pc:spChg chg="add del">
          <ac:chgData name="Guest User" userId="" providerId="Windows Live" clId="Web-{F20FE371-027E-4C34-9DA7-568157F9181C}" dt="2024-02-29T22:07:41.218" v="14"/>
          <ac:spMkLst>
            <pc:docMk/>
            <pc:sldMk cId="2691857293" sldId="269"/>
            <ac:spMk id="42" creationId="{BBC3D062-BC64-4565-B4BA-0A496EA3F343}"/>
          </ac:spMkLst>
        </pc:spChg>
        <pc:spChg chg="add del">
          <ac:chgData name="Guest User" userId="" providerId="Windows Live" clId="Web-{F20FE371-027E-4C34-9DA7-568157F9181C}" dt="2024-02-29T22:07:41.218" v="14"/>
          <ac:spMkLst>
            <pc:docMk/>
            <pc:sldMk cId="2691857293" sldId="269"/>
            <ac:spMk id="44" creationId="{28B01CB8-5AC6-234B-CA31-21BB9A91CDE8}"/>
          </ac:spMkLst>
        </pc:spChg>
        <pc:spChg chg="add del">
          <ac:chgData name="Guest User" userId="" providerId="Windows Live" clId="Web-{F20FE371-027E-4C34-9DA7-568157F9181C}" dt="2024-02-29T22:08:04.469" v="16"/>
          <ac:spMkLst>
            <pc:docMk/>
            <pc:sldMk cId="2691857293" sldId="269"/>
            <ac:spMk id="46" creationId="{F00DA2F2-A105-4C8A-9115-73802E6FC34F}"/>
          </ac:spMkLst>
        </pc:spChg>
        <pc:spChg chg="add del">
          <ac:chgData name="Guest User" userId="" providerId="Windows Live" clId="Web-{F20FE371-027E-4C34-9DA7-568157F9181C}" dt="2024-02-29T22:08:04.469" v="16"/>
          <ac:spMkLst>
            <pc:docMk/>
            <pc:sldMk cId="2691857293" sldId="269"/>
            <ac:spMk id="47" creationId="{61B5CBDF-A2C6-4862-A096-2D7D9D287350}"/>
          </ac:spMkLst>
        </pc:spChg>
        <pc:spChg chg="add del">
          <ac:chgData name="Guest User" userId="" providerId="Windows Live" clId="Web-{F20FE371-027E-4C34-9DA7-568157F9181C}" dt="2024-02-29T22:08:04.469" v="16"/>
          <ac:spMkLst>
            <pc:docMk/>
            <pc:sldMk cId="2691857293" sldId="269"/>
            <ac:spMk id="48" creationId="{14C7473D-9E4B-4DB8-9EB0-359033F37AAB}"/>
          </ac:spMkLst>
        </pc:spChg>
        <pc:spChg chg="add mod">
          <ac:chgData name="Guest User" userId="" providerId="Windows Live" clId="Web-{F20FE371-027E-4C34-9DA7-568157F9181C}" dt="2024-02-29T22:08:04.469" v="16"/>
          <ac:spMkLst>
            <pc:docMk/>
            <pc:sldMk cId="2691857293" sldId="269"/>
            <ac:spMk id="49" creationId="{28B01CB8-5AC6-234B-CA31-21BB9A91CDE8}"/>
          </ac:spMkLst>
        </pc:spChg>
        <pc:spChg chg="add">
          <ac:chgData name="Guest User" userId="" providerId="Windows Live" clId="Web-{F20FE371-027E-4C34-9DA7-568157F9181C}" dt="2024-02-29T22:08:04.469" v="16"/>
          <ac:spMkLst>
            <pc:docMk/>
            <pc:sldMk cId="2691857293" sldId="269"/>
            <ac:spMk id="54" creationId="{375136A9-49F9-4DA0-A741-F065B0FA091D}"/>
          </ac:spMkLst>
        </pc:spChg>
        <pc:spChg chg="add">
          <ac:chgData name="Guest User" userId="" providerId="Windows Live" clId="Web-{F20FE371-027E-4C34-9DA7-568157F9181C}" dt="2024-02-29T22:08:04.469" v="16"/>
          <ac:spMkLst>
            <pc:docMk/>
            <pc:sldMk cId="2691857293" sldId="269"/>
            <ac:spMk id="56" creationId="{B912F6C7-0423-4B6F-AECE-710C848918FD}"/>
          </ac:spMkLst>
        </pc:spChg>
        <pc:cxnChg chg="add del">
          <ac:chgData name="Guest User" userId="" providerId="Windows Live" clId="Web-{F20FE371-027E-4C34-9DA7-568157F9181C}" dt="2024-02-29T22:07:41.234" v="15"/>
          <ac:cxnSpMkLst>
            <pc:docMk/>
            <pc:sldMk cId="2691857293" sldId="269"/>
            <ac:cxnSpMk id="23" creationId="{872093A2-A548-47FC-BF0C-6BA72B880002}"/>
          </ac:cxnSpMkLst>
        </pc:cxnChg>
        <pc:cxnChg chg="add del">
          <ac:chgData name="Guest User" userId="" providerId="Windows Live" clId="Web-{F20FE371-027E-4C34-9DA7-568157F9181C}" dt="2024-02-29T22:07:18.811" v="8"/>
          <ac:cxnSpMkLst>
            <pc:docMk/>
            <pc:sldMk cId="2691857293" sldId="269"/>
            <ac:cxnSpMk id="32" creationId="{A7208205-03EE-4EC8-9C34-59270C1880D8}"/>
          </ac:cxnSpMkLst>
        </pc:cxnChg>
        <pc:cxnChg chg="add del">
          <ac:chgData name="Guest User" userId="" providerId="Windows Live" clId="Web-{F20FE371-027E-4C34-9DA7-568157F9181C}" dt="2024-02-29T22:07:30.546" v="10"/>
          <ac:cxnSpMkLst>
            <pc:docMk/>
            <pc:sldMk cId="2691857293" sldId="269"/>
            <ac:cxnSpMk id="35" creationId="{FC86C303-74D6-4DF3-9113-E0A374D7166D}"/>
          </ac:cxnSpMkLst>
        </pc:cxnChg>
        <pc:cxnChg chg="add del">
          <ac:chgData name="Guest User" userId="" providerId="Windows Live" clId="Web-{F20FE371-027E-4C34-9DA7-568157F9181C}" dt="2024-02-29T22:07:36.656" v="12"/>
          <ac:cxnSpMkLst>
            <pc:docMk/>
            <pc:sldMk cId="2691857293" sldId="269"/>
            <ac:cxnSpMk id="40" creationId="{08757D1C-8139-4BDF-A28F-418158B4F7C0}"/>
          </ac:cxnSpMkLst>
        </pc:cxnChg>
        <pc:cxnChg chg="add del">
          <ac:chgData name="Guest User" userId="" providerId="Windows Live" clId="Web-{F20FE371-027E-4C34-9DA7-568157F9181C}" dt="2024-02-29T22:07:41.218" v="14"/>
          <ac:cxnSpMkLst>
            <pc:docMk/>
            <pc:sldMk cId="2691857293" sldId="269"/>
            <ac:cxnSpMk id="43" creationId="{022E3983-091A-4CCE-B772-9E6372F65F18}"/>
          </ac:cxnSpMkLst>
        </pc:cxnChg>
        <pc:cxnChg chg="add">
          <ac:chgData name="Guest User" userId="" providerId="Windows Live" clId="Web-{F20FE371-027E-4C34-9DA7-568157F9181C}" dt="2024-02-29T22:08:04.469" v="16"/>
          <ac:cxnSpMkLst>
            <pc:docMk/>
            <pc:sldMk cId="2691857293" sldId="269"/>
            <ac:cxnSpMk id="58" creationId="{A7208205-03EE-4EC8-9C34-59270C1880D8}"/>
          </ac:cxnSpMkLst>
        </pc:cxnChg>
      </pc:sldChg>
      <pc:sldChg chg="del">
        <pc:chgData name="Guest User" userId="" providerId="Windows Live" clId="Web-{F20FE371-027E-4C34-9DA7-568157F9181C}" dt="2024-02-29T22:10:17.362" v="29"/>
        <pc:sldMkLst>
          <pc:docMk/>
          <pc:sldMk cId="3007636890" sldId="271"/>
        </pc:sldMkLst>
      </pc:sldChg>
      <pc:sldChg chg="modSp add replId">
        <pc:chgData name="Guest User" userId="" providerId="Windows Live" clId="Web-{F20FE371-027E-4C34-9DA7-568157F9181C}" dt="2024-02-29T22:40:15.357" v="594" actId="20577"/>
        <pc:sldMkLst>
          <pc:docMk/>
          <pc:sldMk cId="3825608892" sldId="271"/>
        </pc:sldMkLst>
        <pc:spChg chg="mod">
          <ac:chgData name="Guest User" userId="" providerId="Windows Live" clId="Web-{F20FE371-027E-4C34-9DA7-568157F9181C}" dt="2024-02-29T22:17:09.794" v="49" actId="20577"/>
          <ac:spMkLst>
            <pc:docMk/>
            <pc:sldMk cId="3825608892" sldId="271"/>
            <ac:spMk id="6" creationId="{0F88AE60-02C8-C2D5-231D-A0A3D1B8AA8B}"/>
          </ac:spMkLst>
        </pc:spChg>
        <pc:spChg chg="mod">
          <ac:chgData name="Guest User" userId="" providerId="Windows Live" clId="Web-{F20FE371-027E-4C34-9DA7-568157F9181C}" dt="2024-02-29T22:40:15.357" v="594" actId="20577"/>
          <ac:spMkLst>
            <pc:docMk/>
            <pc:sldMk cId="3825608892" sldId="271"/>
            <ac:spMk id="16" creationId="{6C588E49-7B3E-55E3-CAB4-0CFF07CF94AC}"/>
          </ac:spMkLst>
        </pc:spChg>
      </pc:sldChg>
      <pc:sldChg chg="add del replId">
        <pc:chgData name="Guest User" userId="" providerId="Windows Live" clId="Web-{F20FE371-027E-4C34-9DA7-568157F9181C}" dt="2024-02-29T22:10:16.550" v="28"/>
        <pc:sldMkLst>
          <pc:docMk/>
          <pc:sldMk cId="709617425" sldId="272"/>
        </pc:sldMkLst>
      </pc:sldChg>
      <pc:sldChg chg="modSp add replId">
        <pc:chgData name="Guest User" userId="" providerId="Windows Live" clId="Web-{F20FE371-027E-4C34-9DA7-568157F9181C}" dt="2024-02-29T22:17:17.716" v="56" actId="20577"/>
        <pc:sldMkLst>
          <pc:docMk/>
          <pc:sldMk cId="1891724351" sldId="272"/>
        </pc:sldMkLst>
        <pc:spChg chg="mod">
          <ac:chgData name="Guest User" userId="" providerId="Windows Live" clId="Web-{F20FE371-027E-4C34-9DA7-568157F9181C}" dt="2024-02-29T22:17:17.716" v="56" actId="20577"/>
          <ac:spMkLst>
            <pc:docMk/>
            <pc:sldMk cId="1891724351" sldId="272"/>
            <ac:spMk id="6" creationId="{0F88AE60-02C8-C2D5-231D-A0A3D1B8AA8B}"/>
          </ac:spMkLst>
        </pc:spChg>
      </pc:sldChg>
      <pc:sldChg chg="modSp add replId">
        <pc:chgData name="Guest User" userId="" providerId="Windows Live" clId="Web-{F20FE371-027E-4C34-9DA7-568157F9181C}" dt="2024-02-29T22:17:22.622" v="62" actId="20577"/>
        <pc:sldMkLst>
          <pc:docMk/>
          <pc:sldMk cId="1386637682" sldId="273"/>
        </pc:sldMkLst>
        <pc:spChg chg="mod">
          <ac:chgData name="Guest User" userId="" providerId="Windows Live" clId="Web-{F20FE371-027E-4C34-9DA7-568157F9181C}" dt="2024-02-29T22:17:22.622" v="62" actId="20577"/>
          <ac:spMkLst>
            <pc:docMk/>
            <pc:sldMk cId="1386637682" sldId="273"/>
            <ac:spMk id="6" creationId="{0F88AE60-02C8-C2D5-231D-A0A3D1B8AA8B}"/>
          </ac:spMkLst>
        </pc:spChg>
      </pc:sldChg>
      <pc:sldChg chg="add del replId">
        <pc:chgData name="Guest User" userId="" providerId="Windows Live" clId="Web-{F20FE371-027E-4C34-9DA7-568157F9181C}" dt="2024-02-29T22:10:15.815" v="27"/>
        <pc:sldMkLst>
          <pc:docMk/>
          <pc:sldMk cId="3154061176" sldId="273"/>
        </pc:sldMkLst>
      </pc:sldChg>
      <pc:sldChg chg="add del replId">
        <pc:chgData name="Guest User" userId="" providerId="Windows Live" clId="Web-{F20FE371-027E-4C34-9DA7-568157F9181C}" dt="2024-02-29T22:10:14.394" v="26"/>
        <pc:sldMkLst>
          <pc:docMk/>
          <pc:sldMk cId="2130210297" sldId="274"/>
        </pc:sldMkLst>
      </pc:sldChg>
      <pc:sldChg chg="modSp add replId">
        <pc:chgData name="Guest User" userId="" providerId="Windows Live" clId="Web-{F20FE371-027E-4C34-9DA7-568157F9181C}" dt="2024-02-29T22:17:29.013" v="63" actId="20577"/>
        <pc:sldMkLst>
          <pc:docMk/>
          <pc:sldMk cId="3619517566" sldId="274"/>
        </pc:sldMkLst>
        <pc:spChg chg="mod">
          <ac:chgData name="Guest User" userId="" providerId="Windows Live" clId="Web-{F20FE371-027E-4C34-9DA7-568157F9181C}" dt="2024-02-29T22:17:29.013" v="63" actId="20577"/>
          <ac:spMkLst>
            <pc:docMk/>
            <pc:sldMk cId="3619517566" sldId="274"/>
            <ac:spMk id="6" creationId="{0F88AE60-02C8-C2D5-231D-A0A3D1B8AA8B}"/>
          </ac:spMkLst>
        </pc:spChg>
      </pc:sldChg>
      <pc:sldChg chg="modSp add replId">
        <pc:chgData name="Guest User" userId="" providerId="Windows Live" clId="Web-{F20FE371-027E-4C34-9DA7-568157F9181C}" dt="2024-02-29T22:17:33.544" v="64" actId="20577"/>
        <pc:sldMkLst>
          <pc:docMk/>
          <pc:sldMk cId="898953566" sldId="275"/>
        </pc:sldMkLst>
        <pc:spChg chg="mod">
          <ac:chgData name="Guest User" userId="" providerId="Windows Live" clId="Web-{F20FE371-027E-4C34-9DA7-568157F9181C}" dt="2024-02-29T22:17:33.544" v="64" actId="20577"/>
          <ac:spMkLst>
            <pc:docMk/>
            <pc:sldMk cId="898953566" sldId="275"/>
            <ac:spMk id="6" creationId="{0F88AE60-02C8-C2D5-231D-A0A3D1B8AA8B}"/>
          </ac:spMkLst>
        </pc:spChg>
      </pc:sldChg>
      <pc:sldChg chg="del ord">
        <pc:chgData name="Guest User" userId="" providerId="Windows Live" clId="Web-{F20FE371-027E-4C34-9DA7-568157F9181C}" dt="2024-02-29T22:16:20.558" v="32"/>
        <pc:sldMkLst>
          <pc:docMk/>
          <pc:sldMk cId="1866953893" sldId="275"/>
        </pc:sldMkLst>
      </pc:sldChg>
      <pc:sldChg chg="add del replId">
        <pc:chgData name="Guest User" userId="" providerId="Windows Live" clId="Web-{F20FE371-027E-4C34-9DA7-568157F9181C}" dt="2024-02-29T22:16:26.512" v="33"/>
        <pc:sldMkLst>
          <pc:docMk/>
          <pc:sldMk cId="946297990" sldId="276"/>
        </pc:sldMkLst>
      </pc:sldChg>
      <pc:sldChg chg="modSp add del replId">
        <pc:chgData name="Guest User" userId="" providerId="Windows Live" clId="Web-{F20FE371-027E-4C34-9DA7-568157F9181C}" dt="2024-02-29T22:18:19.983" v="72"/>
        <pc:sldMkLst>
          <pc:docMk/>
          <pc:sldMk cId="1463129420" sldId="276"/>
        </pc:sldMkLst>
        <pc:spChg chg="mod">
          <ac:chgData name="Guest User" userId="" providerId="Windows Live" clId="Web-{F20FE371-027E-4C34-9DA7-568157F9181C}" dt="2024-02-29T22:17:38.045" v="65" actId="20577"/>
          <ac:spMkLst>
            <pc:docMk/>
            <pc:sldMk cId="1463129420" sldId="276"/>
            <ac:spMk id="6" creationId="{0F88AE60-02C8-C2D5-231D-A0A3D1B8AA8B}"/>
          </ac:spMkLst>
        </pc:spChg>
      </pc:sldChg>
      <pc:sldChg chg="addSp delSp modSp add mod replId setBg setClrOvrMap">
        <pc:chgData name="Guest User" userId="" providerId="Windows Live" clId="Web-{F20FE371-027E-4C34-9DA7-568157F9181C}" dt="2024-02-29T22:48:24.744" v="957" actId="20577"/>
        <pc:sldMkLst>
          <pc:docMk/>
          <pc:sldMk cId="4264203088" sldId="276"/>
        </pc:sldMkLst>
        <pc:spChg chg="add del mod">
          <ac:chgData name="Guest User" userId="" providerId="Windows Live" clId="Web-{F20FE371-027E-4C34-9DA7-568157F9181C}" dt="2024-02-29T22:22:45.880" v="101"/>
          <ac:spMkLst>
            <pc:docMk/>
            <pc:sldMk cId="4264203088" sldId="276"/>
            <ac:spMk id="3" creationId="{9F94F4C7-C5AA-79EA-6B42-D3D027DF8D48}"/>
          </ac:spMkLst>
        </pc:spChg>
        <pc:spChg chg="mod">
          <ac:chgData name="Guest User" userId="" providerId="Windows Live" clId="Web-{F20FE371-027E-4C34-9DA7-568157F9181C}" dt="2024-02-29T22:25:09.243" v="132" actId="1076"/>
          <ac:spMkLst>
            <pc:docMk/>
            <pc:sldMk cId="4264203088" sldId="276"/>
            <ac:spMk id="6" creationId="{0F88AE60-02C8-C2D5-231D-A0A3D1B8AA8B}"/>
          </ac:spMkLst>
        </pc:spChg>
        <pc:spChg chg="del">
          <ac:chgData name="Guest User" userId="" providerId="Windows Live" clId="Web-{F20FE371-027E-4C34-9DA7-568157F9181C}" dt="2024-02-29T22:19:33.625" v="88"/>
          <ac:spMkLst>
            <pc:docMk/>
            <pc:sldMk cId="4264203088" sldId="276"/>
            <ac:spMk id="7" creationId="{E04B3A2D-F218-03C4-0477-06A4E809518F}"/>
          </ac:spMkLst>
        </pc:spChg>
        <pc:spChg chg="add del">
          <ac:chgData name="Guest User" userId="" providerId="Windows Live" clId="Web-{F20FE371-027E-4C34-9DA7-568157F9181C}" dt="2024-02-29T22:22:52.427" v="105"/>
          <ac:spMkLst>
            <pc:docMk/>
            <pc:sldMk cId="4264203088" sldId="276"/>
            <ac:spMk id="8" creationId="{94F17AAA-0C53-EC4D-BFBB-670F651B09C6}"/>
          </ac:spMkLst>
        </pc:spChg>
        <pc:spChg chg="add del mod">
          <ac:chgData name="Guest User" userId="" providerId="Windows Live" clId="Web-{F20FE371-027E-4C34-9DA7-568157F9181C}" dt="2024-02-29T22:22:39.473" v="99"/>
          <ac:spMkLst>
            <pc:docMk/>
            <pc:sldMk cId="4264203088" sldId="276"/>
            <ac:spMk id="10" creationId="{C80CBE3E-8503-1F0C-FAD2-82E6C92B5083}"/>
          </ac:spMkLst>
        </pc:spChg>
        <pc:spChg chg="add del">
          <ac:chgData name="Guest User" userId="" providerId="Windows Live" clId="Web-{F20FE371-027E-4C34-9DA7-568157F9181C}" dt="2024-02-29T22:22:57.552" v="107"/>
          <ac:spMkLst>
            <pc:docMk/>
            <pc:sldMk cId="4264203088" sldId="276"/>
            <ac:spMk id="12" creationId="{C6A370F8-D2DA-DB91-C729-E19F952093BF}"/>
          </ac:spMkLst>
        </pc:spChg>
        <pc:spChg chg="del mod">
          <ac:chgData name="Guest User" userId="" providerId="Windows Live" clId="Web-{F20FE371-027E-4C34-9DA7-568157F9181C}" dt="2024-02-29T22:21:40.238" v="91"/>
          <ac:spMkLst>
            <pc:docMk/>
            <pc:sldMk cId="4264203088" sldId="276"/>
            <ac:spMk id="13" creationId="{B2391349-664A-7F75-8E6A-341F0FC75617}"/>
          </ac:spMkLst>
        </pc:spChg>
        <pc:spChg chg="add del">
          <ac:chgData name="Guest User" userId="" providerId="Windows Live" clId="Web-{F20FE371-027E-4C34-9DA7-568157F9181C}" dt="2024-02-29T22:23:05.474" v="109"/>
          <ac:spMkLst>
            <pc:docMk/>
            <pc:sldMk cId="4264203088" sldId="276"/>
            <ac:spMk id="14" creationId="{0EF8982E-02F0-4D24-85CB-98DEBCC3226A}"/>
          </ac:spMkLst>
        </pc:spChg>
        <pc:spChg chg="add del">
          <ac:chgData name="Guest User" userId="" providerId="Windows Live" clId="Web-{F20FE371-027E-4C34-9DA7-568157F9181C}" dt="2024-02-29T22:23:05.474" v="109"/>
          <ac:spMkLst>
            <pc:docMk/>
            <pc:sldMk cId="4264203088" sldId="276"/>
            <ac:spMk id="15" creationId="{2CB72970-2D5B-4516-9F76-B1220A77B6AB}"/>
          </ac:spMkLst>
        </pc:spChg>
        <pc:spChg chg="add del">
          <ac:chgData name="Guest User" userId="" providerId="Windows Live" clId="Web-{F20FE371-027E-4C34-9DA7-568157F9181C}" dt="2024-02-29T22:23:05.474" v="109"/>
          <ac:spMkLst>
            <pc:docMk/>
            <pc:sldMk cId="4264203088" sldId="276"/>
            <ac:spMk id="16" creationId="{2B4131F4-9CEF-29F2-32BC-19F9D846528A}"/>
          </ac:spMkLst>
        </pc:spChg>
        <pc:spChg chg="add mod">
          <ac:chgData name="Guest User" userId="" providerId="Windows Live" clId="Web-{F20FE371-027E-4C34-9DA7-568157F9181C}" dt="2024-02-29T22:48:24.744" v="957" actId="20577"/>
          <ac:spMkLst>
            <pc:docMk/>
            <pc:sldMk cId="4264203088" sldId="276"/>
            <ac:spMk id="17" creationId="{1E66049E-DB85-C283-0990-EC5E56EBCC7D}"/>
          </ac:spMkLst>
        </pc:spChg>
        <pc:spChg chg="add del">
          <ac:chgData name="Guest User" userId="" providerId="Windows Live" clId="Web-{F20FE371-027E-4C34-9DA7-568157F9181C}" dt="2024-02-29T22:23:12.021" v="111"/>
          <ac:spMkLst>
            <pc:docMk/>
            <pc:sldMk cId="4264203088" sldId="276"/>
            <ac:spMk id="18" creationId="{674227CE-0730-6303-CE04-AD09CB5CD7D7}"/>
          </ac:spMkLst>
        </pc:spChg>
        <pc:spChg chg="add del mod">
          <ac:chgData name="Guest User" userId="" providerId="Windows Live" clId="Web-{F20FE371-027E-4C34-9DA7-568157F9181C}" dt="2024-02-29T22:23:50.444" v="125"/>
          <ac:spMkLst>
            <pc:docMk/>
            <pc:sldMk cId="4264203088" sldId="276"/>
            <ac:spMk id="20" creationId="{C6A370F8-D2DA-DB91-C729-E19F952093BF}"/>
          </ac:spMkLst>
        </pc:spChg>
        <pc:spChg chg="add del">
          <ac:chgData name="Guest User" userId="" providerId="Windows Live" clId="Web-{F20FE371-027E-4C34-9DA7-568157F9181C}" dt="2024-02-29T22:23:34.365" v="118"/>
          <ac:spMkLst>
            <pc:docMk/>
            <pc:sldMk cId="4264203088" sldId="276"/>
            <ac:spMk id="22" creationId="{C6A370F8-D2DA-DB91-C729-E19F952093BF}"/>
          </ac:spMkLst>
        </pc:spChg>
        <pc:spChg chg="add del">
          <ac:chgData name="Guest User" userId="" providerId="Windows Live" clId="Web-{F20FE371-027E-4C34-9DA7-568157F9181C}" dt="2024-02-29T22:23:44.100" v="120"/>
          <ac:spMkLst>
            <pc:docMk/>
            <pc:sldMk cId="4264203088" sldId="276"/>
            <ac:spMk id="24" creationId="{C6A370F8-D2DA-DB91-C729-E19F952093BF}"/>
          </ac:spMkLst>
        </pc:spChg>
        <pc:spChg chg="add del">
          <ac:chgData name="Guest User" userId="" providerId="Windows Live" clId="Web-{F20FE371-027E-4C34-9DA7-568157F9181C}" dt="2024-02-29T22:23:48.022" v="122"/>
          <ac:spMkLst>
            <pc:docMk/>
            <pc:sldMk cId="4264203088" sldId="276"/>
            <ac:spMk id="26" creationId="{C6A370F8-D2DA-DB91-C729-E19F952093BF}"/>
          </ac:spMkLst>
        </pc:spChg>
        <pc:spChg chg="add del">
          <ac:chgData name="Guest User" userId="" providerId="Windows Live" clId="Web-{F20FE371-027E-4C34-9DA7-568157F9181C}" dt="2024-02-29T22:23:50.444" v="124"/>
          <ac:spMkLst>
            <pc:docMk/>
            <pc:sldMk cId="4264203088" sldId="276"/>
            <ac:spMk id="28" creationId="{C6A370F8-D2DA-DB91-C729-E19F952093BF}"/>
          </ac:spMkLst>
        </pc:spChg>
        <pc:spChg chg="add del mod">
          <ac:chgData name="Guest User" userId="" providerId="Windows Live" clId="Web-{F20FE371-027E-4C34-9DA7-568157F9181C}" dt="2024-02-29T22:27:05.308" v="139"/>
          <ac:spMkLst>
            <pc:docMk/>
            <pc:sldMk cId="4264203088" sldId="276"/>
            <ac:spMk id="30" creationId="{C6A370F8-D2DA-DB91-C729-E19F952093BF}"/>
          </ac:spMkLst>
        </pc:spChg>
        <pc:picChg chg="add del mod ord">
          <ac:chgData name="Guest User" userId="" providerId="Windows Live" clId="Web-{F20FE371-027E-4C34-9DA7-568157F9181C}" dt="2024-02-29T22:22:43.458" v="100"/>
          <ac:picMkLst>
            <pc:docMk/>
            <pc:sldMk cId="4264203088" sldId="276"/>
            <ac:picMk id="4" creationId="{53E2E4FF-AA81-CA8A-7513-30FBA9D774C2}"/>
          </ac:picMkLst>
        </pc:picChg>
        <pc:picChg chg="add mod ord">
          <ac:chgData name="Guest User" userId="" providerId="Windows Live" clId="Web-{F20FE371-027E-4C34-9DA7-568157F9181C}" dt="2024-02-29T22:29:59.843" v="240" actId="1076"/>
          <ac:picMkLst>
            <pc:docMk/>
            <pc:sldMk cId="4264203088" sldId="276"/>
            <ac:picMk id="5" creationId="{C1476970-46CE-AC86-FBA7-03F97A22ED28}"/>
          </ac:picMkLst>
        </pc:picChg>
        <pc:picChg chg="del">
          <ac:chgData name="Guest User" userId="" providerId="Windows Live" clId="Web-{F20FE371-027E-4C34-9DA7-568157F9181C}" dt="2024-02-29T22:22:08.051" v="92"/>
          <ac:picMkLst>
            <pc:docMk/>
            <pc:sldMk cId="4264203088" sldId="276"/>
            <ac:picMk id="11" creationId="{B03C67A6-ACEF-45D3-84D9-8DE12A4CE57E}"/>
          </ac:picMkLst>
        </pc:picChg>
        <pc:picChg chg="add mod">
          <ac:chgData name="Guest User" userId="" providerId="Windows Live" clId="Web-{F20FE371-027E-4C34-9DA7-568157F9181C}" dt="2024-02-29T22:30:04.281" v="241" actId="1076"/>
          <ac:picMkLst>
            <pc:docMk/>
            <pc:sldMk cId="4264203088" sldId="276"/>
            <ac:picMk id="19" creationId="{65A21F30-4786-37F3-9A97-4A9C2499C816}"/>
          </ac:picMkLst>
        </pc:picChg>
      </pc:sldChg>
      <pc:sldChg chg="modSp add del replId">
        <pc:chgData name="Guest User" userId="" providerId="Windows Live" clId="Web-{F20FE371-027E-4C34-9DA7-568157F9181C}" dt="2024-02-29T22:18:23.655" v="73"/>
        <pc:sldMkLst>
          <pc:docMk/>
          <pc:sldMk cId="129682745" sldId="277"/>
        </pc:sldMkLst>
        <pc:spChg chg="mod">
          <ac:chgData name="Guest User" userId="" providerId="Windows Live" clId="Web-{F20FE371-027E-4C34-9DA7-568157F9181C}" dt="2024-02-29T22:17:41.498" v="67" actId="20577"/>
          <ac:spMkLst>
            <pc:docMk/>
            <pc:sldMk cId="129682745" sldId="277"/>
            <ac:spMk id="6" creationId="{0F88AE60-02C8-C2D5-231D-A0A3D1B8AA8B}"/>
          </ac:spMkLst>
        </pc:spChg>
      </pc:sldChg>
      <pc:sldChg chg="add del replId">
        <pc:chgData name="Guest User" userId="" providerId="Windows Live" clId="Web-{F20FE371-027E-4C34-9DA7-568157F9181C}" dt="2024-02-29T22:10:18.800" v="31"/>
        <pc:sldMkLst>
          <pc:docMk/>
          <pc:sldMk cId="1214007438" sldId="277"/>
        </pc:sldMkLst>
      </pc:sldChg>
      <pc:sldChg chg="addSp delSp modSp add replId">
        <pc:chgData name="Guest User" userId="" providerId="Windows Live" clId="Web-{F20FE371-027E-4C34-9DA7-568157F9181C}" dt="2024-02-29T22:48:39.978" v="975" actId="20577"/>
        <pc:sldMkLst>
          <pc:docMk/>
          <pc:sldMk cId="3193646359" sldId="277"/>
        </pc:sldMkLst>
        <pc:spChg chg="add del mod">
          <ac:chgData name="Guest User" userId="" providerId="Windows Live" clId="Web-{F20FE371-027E-4C34-9DA7-568157F9181C}" dt="2024-02-29T22:39:10.684" v="588"/>
          <ac:spMkLst>
            <pc:docMk/>
            <pc:sldMk cId="3193646359" sldId="277"/>
            <ac:spMk id="3" creationId="{564C68F4-BE12-EBF4-E33F-897526CCC6EE}"/>
          </ac:spMkLst>
        </pc:spChg>
        <pc:spChg chg="mod">
          <ac:chgData name="Guest User" userId="" providerId="Windows Live" clId="Web-{F20FE371-027E-4C34-9DA7-568157F9181C}" dt="2024-02-29T22:18:49.656" v="83" actId="20577"/>
          <ac:spMkLst>
            <pc:docMk/>
            <pc:sldMk cId="3193646359" sldId="277"/>
            <ac:spMk id="6" creationId="{0F88AE60-02C8-C2D5-231D-A0A3D1B8AA8B}"/>
          </ac:spMkLst>
        </pc:spChg>
        <pc:spChg chg="del">
          <ac:chgData name="Guest User" userId="" providerId="Windows Live" clId="Web-{F20FE371-027E-4C34-9DA7-568157F9181C}" dt="2024-02-29T22:39:24.888" v="592"/>
          <ac:spMkLst>
            <pc:docMk/>
            <pc:sldMk cId="3193646359" sldId="277"/>
            <ac:spMk id="7" creationId="{E04B3A2D-F218-03C4-0477-06A4E809518F}"/>
          </ac:spMkLst>
        </pc:spChg>
        <pc:spChg chg="add mod">
          <ac:chgData name="Guest User" userId="" providerId="Windows Live" clId="Web-{F20FE371-027E-4C34-9DA7-568157F9181C}" dt="2024-02-29T22:48:39.978" v="975" actId="20577"/>
          <ac:spMkLst>
            <pc:docMk/>
            <pc:sldMk cId="3193646359" sldId="277"/>
            <ac:spMk id="8" creationId="{500C67E8-EF1B-373D-C38E-965EEA02703A}"/>
          </ac:spMkLst>
        </pc:spChg>
        <pc:spChg chg="del">
          <ac:chgData name="Guest User" userId="" providerId="Windows Live" clId="Web-{F20FE371-027E-4C34-9DA7-568157F9181C}" dt="2024-02-29T22:39:03.590" v="586"/>
          <ac:spMkLst>
            <pc:docMk/>
            <pc:sldMk cId="3193646359" sldId="277"/>
            <ac:spMk id="13" creationId="{B2391349-664A-7F75-8E6A-341F0FC75617}"/>
          </ac:spMkLst>
        </pc:spChg>
        <pc:picChg chg="add mod ord">
          <ac:chgData name="Guest User" userId="" providerId="Windows Live" clId="Web-{F20FE371-027E-4C34-9DA7-568157F9181C}" dt="2024-02-29T22:39:21.434" v="591" actId="1076"/>
          <ac:picMkLst>
            <pc:docMk/>
            <pc:sldMk cId="3193646359" sldId="277"/>
            <ac:picMk id="4" creationId="{BCBAE053-AF78-3348-1C35-3E61D4009F4C}"/>
          </ac:picMkLst>
        </pc:picChg>
        <pc:picChg chg="del">
          <ac:chgData name="Guest User" userId="" providerId="Windows Live" clId="Web-{F20FE371-027E-4C34-9DA7-568157F9181C}" dt="2024-02-29T22:39:09.700" v="587"/>
          <ac:picMkLst>
            <pc:docMk/>
            <pc:sldMk cId="3193646359" sldId="277"/>
            <ac:picMk id="11" creationId="{B03C67A6-ACEF-45D3-84D9-8DE12A4CE57E}"/>
          </ac:picMkLst>
        </pc:picChg>
      </pc:sldChg>
      <pc:sldChg chg="addSp delSp modSp add replId">
        <pc:chgData name="Guest User" userId="" providerId="Windows Live" clId="Web-{F20FE371-027E-4C34-9DA7-568157F9181C}" dt="2024-02-29T23:09:17.695" v="1453" actId="20577"/>
        <pc:sldMkLst>
          <pc:docMk/>
          <pc:sldMk cId="1263317939" sldId="278"/>
        </pc:sldMkLst>
        <pc:spChg chg="add mod">
          <ac:chgData name="Guest User" userId="" providerId="Windows Live" clId="Web-{F20FE371-027E-4C34-9DA7-568157F9181C}" dt="2024-02-29T23:09:17.695" v="1453" actId="20577"/>
          <ac:spMkLst>
            <pc:docMk/>
            <pc:sldMk cId="1263317939" sldId="278"/>
            <ac:spMk id="3" creationId="{F07DAA83-3964-ABE4-0B0E-22F3AD35C3E5}"/>
          </ac:spMkLst>
        </pc:spChg>
        <pc:spChg chg="add del mod">
          <ac:chgData name="Guest User" userId="" providerId="Windows Live" clId="Web-{F20FE371-027E-4C34-9DA7-568157F9181C}" dt="2024-02-29T22:53:06.188" v="997"/>
          <ac:spMkLst>
            <pc:docMk/>
            <pc:sldMk cId="1263317939" sldId="278"/>
            <ac:spMk id="5" creationId="{7F7DD525-BB12-C7E0-4466-1806D1119AC4}"/>
          </ac:spMkLst>
        </pc:spChg>
        <pc:spChg chg="mod">
          <ac:chgData name="Guest User" userId="" providerId="Windows Live" clId="Web-{F20FE371-027E-4C34-9DA7-568157F9181C}" dt="2024-02-29T22:18:52.812" v="85" actId="20577"/>
          <ac:spMkLst>
            <pc:docMk/>
            <pc:sldMk cId="1263317939" sldId="278"/>
            <ac:spMk id="6" creationId="{0F88AE60-02C8-C2D5-231D-A0A3D1B8AA8B}"/>
          </ac:spMkLst>
        </pc:spChg>
        <pc:spChg chg="add del">
          <ac:chgData name="Guest User" userId="" providerId="Windows Live" clId="Web-{F20FE371-027E-4C34-9DA7-568157F9181C}" dt="2024-02-29T22:52:56.453" v="996"/>
          <ac:spMkLst>
            <pc:docMk/>
            <pc:sldMk cId="1263317939" sldId="278"/>
            <ac:spMk id="9" creationId="{EC4AE82B-C6C9-26D2-5A7A-02165AF2DE14}"/>
          </ac:spMkLst>
        </pc:spChg>
        <pc:spChg chg="del">
          <ac:chgData name="Guest User" userId="" providerId="Windows Live" clId="Web-{F20FE371-027E-4C34-9DA7-568157F9181C}" dt="2024-02-29T22:47:59.337" v="934"/>
          <ac:spMkLst>
            <pc:docMk/>
            <pc:sldMk cId="1263317939" sldId="278"/>
            <ac:spMk id="13" creationId="{B2391349-664A-7F75-8E6A-341F0FC75617}"/>
          </ac:spMkLst>
        </pc:spChg>
        <pc:picChg chg="add mod ord modCrop">
          <ac:chgData name="Guest User" userId="" providerId="Windows Live" clId="Web-{F20FE371-027E-4C34-9DA7-568157F9181C}" dt="2024-02-29T22:53:25.251" v="1000"/>
          <ac:picMkLst>
            <pc:docMk/>
            <pc:sldMk cId="1263317939" sldId="278"/>
            <ac:picMk id="10" creationId="{AE1CCEFB-193A-FFFE-2C73-04AC32239F2E}"/>
          </ac:picMkLst>
        </pc:picChg>
        <pc:picChg chg="del">
          <ac:chgData name="Guest User" userId="" providerId="Windows Live" clId="Web-{F20FE371-027E-4C34-9DA7-568157F9181C}" dt="2024-02-29T22:52:55.078" v="994"/>
          <ac:picMkLst>
            <pc:docMk/>
            <pc:sldMk cId="1263317939" sldId="278"/>
            <ac:picMk id="11" creationId="{B03C67A6-ACEF-45D3-84D9-8DE12A4CE57E}"/>
          </ac:picMkLst>
        </pc:picChg>
      </pc:sldChg>
      <pc:sldChg chg="add del replId">
        <pc:chgData name="Guest User" userId="" providerId="Windows Live" clId="Web-{F20FE371-027E-4C34-9DA7-568157F9181C}" dt="2024-02-29T22:10:18.112" v="30"/>
        <pc:sldMkLst>
          <pc:docMk/>
          <pc:sldMk cId="2145287852" sldId="278"/>
        </pc:sldMkLst>
      </pc:sldChg>
      <pc:sldChg chg="modSp add del replId">
        <pc:chgData name="Guest User" userId="" providerId="Windows Live" clId="Web-{F20FE371-027E-4C34-9DA7-568157F9181C}" dt="2024-02-29T22:18:24.686" v="74"/>
        <pc:sldMkLst>
          <pc:docMk/>
          <pc:sldMk cId="3826863910" sldId="278"/>
        </pc:sldMkLst>
        <pc:spChg chg="mod">
          <ac:chgData name="Guest User" userId="" providerId="Windows Live" clId="Web-{F20FE371-027E-4C34-9DA7-568157F9181C}" dt="2024-02-29T22:17:46.123" v="69" actId="20577"/>
          <ac:spMkLst>
            <pc:docMk/>
            <pc:sldMk cId="3826863910" sldId="278"/>
            <ac:spMk id="6" creationId="{0F88AE60-02C8-C2D5-231D-A0A3D1B8AA8B}"/>
          </ac:spMkLst>
        </pc:spChg>
      </pc:sldChg>
      <pc:sldChg chg="modSp add del replId">
        <pc:chgData name="Guest User" userId="" providerId="Windows Live" clId="Web-{F20FE371-027E-4C34-9DA7-568157F9181C}" dt="2024-02-29T22:18:25.999" v="75"/>
        <pc:sldMkLst>
          <pc:docMk/>
          <pc:sldMk cId="1207579035" sldId="279"/>
        </pc:sldMkLst>
        <pc:spChg chg="mod">
          <ac:chgData name="Guest User" userId="" providerId="Windows Live" clId="Web-{F20FE371-027E-4C34-9DA7-568157F9181C}" dt="2024-02-29T22:17:56.826" v="71" actId="20577"/>
          <ac:spMkLst>
            <pc:docMk/>
            <pc:sldMk cId="1207579035" sldId="279"/>
            <ac:spMk id="6" creationId="{0F88AE60-02C8-C2D5-231D-A0A3D1B8AA8B}"/>
          </ac:spMkLst>
        </pc:spChg>
      </pc:sldChg>
      <pc:sldChg chg="modSp add replId">
        <pc:chgData name="Guest User" userId="" providerId="Windows Live" clId="Web-{F20FE371-027E-4C34-9DA7-568157F9181C}" dt="2024-02-29T22:18:56.999" v="87" actId="20577"/>
        <pc:sldMkLst>
          <pc:docMk/>
          <pc:sldMk cId="1479591797" sldId="279"/>
        </pc:sldMkLst>
        <pc:spChg chg="mod">
          <ac:chgData name="Guest User" userId="" providerId="Windows Live" clId="Web-{F20FE371-027E-4C34-9DA7-568157F9181C}" dt="2024-02-29T22:18:56.999" v="87" actId="20577"/>
          <ac:spMkLst>
            <pc:docMk/>
            <pc:sldMk cId="1479591797" sldId="279"/>
            <ac:spMk id="6" creationId="{0F88AE60-02C8-C2D5-231D-A0A3D1B8AA8B}"/>
          </ac:spMkLst>
        </pc:spChg>
      </pc:sldChg>
    </pc:docChg>
  </pc:docChgLst>
  <pc:docChgLst>
    <pc:chgData name="Guest User" providerId="Windows Live" clId="Web-{2E0A9EFD-D9C8-4498-8B1E-7CFD852DDFDA}"/>
    <pc:docChg chg="addSld modSld">
      <pc:chgData name="Guest User" userId="" providerId="Windows Live" clId="Web-{2E0A9EFD-D9C8-4498-8B1E-7CFD852DDFDA}" dt="2024-02-29T21:30:08.685" v="105" actId="20577"/>
      <pc:docMkLst>
        <pc:docMk/>
      </pc:docMkLst>
      <pc:sldChg chg="addSp delSp modSp new mod setBg">
        <pc:chgData name="Guest User" userId="" providerId="Windows Live" clId="Web-{2E0A9EFD-D9C8-4498-8B1E-7CFD852DDFDA}" dt="2024-02-29T21:30:08.685" v="105" actId="20577"/>
        <pc:sldMkLst>
          <pc:docMk/>
          <pc:sldMk cId="1584120282" sldId="268"/>
        </pc:sldMkLst>
        <pc:spChg chg="mod">
          <ac:chgData name="Guest User" userId="" providerId="Windows Live" clId="Web-{2E0A9EFD-D9C8-4498-8B1E-7CFD852DDFDA}" dt="2024-02-29T21:30:08.685" v="105" actId="20577"/>
          <ac:spMkLst>
            <pc:docMk/>
            <pc:sldMk cId="1584120282" sldId="268"/>
            <ac:spMk id="2" creationId="{B1D648FD-D4FF-435A-6F48-0DA9B2745997}"/>
          </ac:spMkLst>
        </pc:spChg>
        <pc:spChg chg="add del mod">
          <ac:chgData name="Guest User" userId="" providerId="Windows Live" clId="Web-{2E0A9EFD-D9C8-4498-8B1E-7CFD852DDFDA}" dt="2024-02-29T21:22:07.423" v="11"/>
          <ac:spMkLst>
            <pc:docMk/>
            <pc:sldMk cId="1584120282" sldId="268"/>
            <ac:spMk id="3" creationId="{00669C70-46BB-61F5-8751-475681A9D377}"/>
          </ac:spMkLst>
        </pc:spChg>
        <pc:spChg chg="add del mod">
          <ac:chgData name="Guest User" userId="" providerId="Windows Live" clId="Web-{2E0A9EFD-D9C8-4498-8B1E-7CFD852DDFDA}" dt="2024-02-29T21:22:29.330" v="15"/>
          <ac:spMkLst>
            <pc:docMk/>
            <pc:sldMk cId="1584120282" sldId="268"/>
            <ac:spMk id="4" creationId="{A23D59F5-59C5-9F46-7AA2-9283B64FE4BB}"/>
          </ac:spMkLst>
        </pc:spChg>
        <pc:spChg chg="add del mod">
          <ac:chgData name="Guest User" userId="" providerId="Windows Live" clId="Web-{2E0A9EFD-D9C8-4498-8B1E-7CFD852DDFDA}" dt="2024-02-29T21:22:53.112" v="24"/>
          <ac:spMkLst>
            <pc:docMk/>
            <pc:sldMk cId="1584120282" sldId="268"/>
            <ac:spMk id="5" creationId="{E2C2AB81-B88B-CBBB-0390-A6E8DA73F74B}"/>
          </ac:spMkLst>
        </pc:spChg>
        <pc:spChg chg="add del mod">
          <ac:chgData name="Guest User" userId="" providerId="Windows Live" clId="Web-{2E0A9EFD-D9C8-4498-8B1E-7CFD852DDFDA}" dt="2024-02-29T21:23:06.737" v="28"/>
          <ac:spMkLst>
            <pc:docMk/>
            <pc:sldMk cId="1584120282" sldId="268"/>
            <ac:spMk id="6" creationId="{E2A21055-2621-04EF-6319-C598BCF073B4}"/>
          </ac:spMkLst>
        </pc:spChg>
        <pc:spChg chg="add mod">
          <ac:chgData name="Guest User" userId="" providerId="Windows Live" clId="Web-{2E0A9EFD-D9C8-4498-8B1E-7CFD852DDFDA}" dt="2024-02-29T21:27:52.838" v="80" actId="20577"/>
          <ac:spMkLst>
            <pc:docMk/>
            <pc:sldMk cId="1584120282" sldId="268"/>
            <ac:spMk id="7" creationId="{4080460B-37B5-8846-A4EE-2CA75B969D7A}"/>
          </ac:spMkLst>
        </pc:spChg>
        <pc:spChg chg="add del">
          <ac:chgData name="Guest User" userId="" providerId="Windows Live" clId="Web-{2E0A9EFD-D9C8-4498-8B1E-7CFD852DDFDA}" dt="2024-02-29T21:21:32.829" v="2"/>
          <ac:spMkLst>
            <pc:docMk/>
            <pc:sldMk cId="1584120282" sldId="268"/>
            <ac:spMk id="8" creationId="{5BBD3ED2-B0E6-45A2-ABD5-ECF31BC37C2E}"/>
          </ac:spMkLst>
        </pc:spChg>
        <pc:spChg chg="add del">
          <ac:chgData name="Guest User" userId="" providerId="Windows Live" clId="Web-{2E0A9EFD-D9C8-4498-8B1E-7CFD852DDFDA}" dt="2024-02-29T21:21:32.829" v="2"/>
          <ac:spMkLst>
            <pc:docMk/>
            <pc:sldMk cId="1584120282" sldId="268"/>
            <ac:spMk id="10" creationId="{F2D2D1E8-4ABF-4B6B-B39D-40B080B61E49}"/>
          </ac:spMkLst>
        </pc:spChg>
        <pc:spChg chg="add del">
          <ac:chgData name="Guest User" userId="" providerId="Windows Live" clId="Web-{2E0A9EFD-D9C8-4498-8B1E-7CFD852DDFDA}" dt="2024-02-29T21:21:32.829" v="2"/>
          <ac:spMkLst>
            <pc:docMk/>
            <pc:sldMk cId="1584120282" sldId="268"/>
            <ac:spMk id="12" creationId="{BC7AB4B5-66A5-48D1-BD88-C60A16ED971B}"/>
          </ac:spMkLst>
        </pc:spChg>
        <pc:spChg chg="add del">
          <ac:chgData name="Guest User" userId="" providerId="Windows Live" clId="Web-{2E0A9EFD-D9C8-4498-8B1E-7CFD852DDFDA}" dt="2024-02-29T21:21:35.625" v="4"/>
          <ac:spMkLst>
            <pc:docMk/>
            <pc:sldMk cId="1584120282" sldId="268"/>
            <ac:spMk id="14" creationId="{9A672405-5F81-4E97-B4FC-E7F2CC16FE7B}"/>
          </ac:spMkLst>
        </pc:spChg>
        <pc:spChg chg="add del">
          <ac:chgData name="Guest User" userId="" providerId="Windows Live" clId="Web-{2E0A9EFD-D9C8-4498-8B1E-7CFD852DDFDA}" dt="2024-02-29T21:22:01.595" v="6"/>
          <ac:spMkLst>
            <pc:docMk/>
            <pc:sldMk cId="1584120282" sldId="268"/>
            <ac:spMk id="17" creationId="{5690F3EE-0CD1-4520-B020-4E1DF3141C74}"/>
          </ac:spMkLst>
        </pc:spChg>
        <pc:spChg chg="add del">
          <ac:chgData name="Guest User" userId="" providerId="Windows Live" clId="Web-{2E0A9EFD-D9C8-4498-8B1E-7CFD852DDFDA}" dt="2024-02-29T21:22:01.595" v="6"/>
          <ac:spMkLst>
            <pc:docMk/>
            <pc:sldMk cId="1584120282" sldId="268"/>
            <ac:spMk id="18" creationId="{9EFDE1E9-7FE0-45CA-9DE2-237F77319A9F}"/>
          </ac:spMkLst>
        </pc:spChg>
        <pc:spChg chg="add del">
          <ac:chgData name="Guest User" userId="" providerId="Windows Live" clId="Web-{2E0A9EFD-D9C8-4498-8B1E-7CFD852DDFDA}" dt="2024-02-29T21:22:01.595" v="6"/>
          <ac:spMkLst>
            <pc:docMk/>
            <pc:sldMk cId="1584120282" sldId="268"/>
            <ac:spMk id="19" creationId="{00669C70-46BB-61F5-8751-475681A9D377}"/>
          </ac:spMkLst>
        </pc:spChg>
        <pc:spChg chg="add del">
          <ac:chgData name="Guest User" userId="" providerId="Windows Live" clId="Web-{2E0A9EFD-D9C8-4498-8B1E-7CFD852DDFDA}" dt="2024-02-29T21:22:04.235" v="8"/>
          <ac:spMkLst>
            <pc:docMk/>
            <pc:sldMk cId="1584120282" sldId="268"/>
            <ac:spMk id="21" creationId="{5BBD3ED2-B0E6-45A2-ABD5-ECF31BC37C2E}"/>
          </ac:spMkLst>
        </pc:spChg>
        <pc:spChg chg="add del">
          <ac:chgData name="Guest User" userId="" providerId="Windows Live" clId="Web-{2E0A9EFD-D9C8-4498-8B1E-7CFD852DDFDA}" dt="2024-02-29T21:22:04.235" v="8"/>
          <ac:spMkLst>
            <pc:docMk/>
            <pc:sldMk cId="1584120282" sldId="268"/>
            <ac:spMk id="22" creationId="{F2D2D1E8-4ABF-4B6B-B39D-40B080B61E49}"/>
          </ac:spMkLst>
        </pc:spChg>
        <pc:spChg chg="add del">
          <ac:chgData name="Guest User" userId="" providerId="Windows Live" clId="Web-{2E0A9EFD-D9C8-4498-8B1E-7CFD852DDFDA}" dt="2024-02-29T21:22:04.235" v="8"/>
          <ac:spMkLst>
            <pc:docMk/>
            <pc:sldMk cId="1584120282" sldId="268"/>
            <ac:spMk id="23" creationId="{BC7AB4B5-66A5-48D1-BD88-C60A16ED971B}"/>
          </ac:spMkLst>
        </pc:spChg>
        <pc:spChg chg="add del">
          <ac:chgData name="Guest User" userId="" providerId="Windows Live" clId="Web-{2E0A9EFD-D9C8-4498-8B1E-7CFD852DDFDA}" dt="2024-02-29T21:22:04.235" v="8"/>
          <ac:spMkLst>
            <pc:docMk/>
            <pc:sldMk cId="1584120282" sldId="268"/>
            <ac:spMk id="24" creationId="{00669C70-46BB-61F5-8751-475681A9D377}"/>
          </ac:spMkLst>
        </pc:spChg>
        <pc:spChg chg="add del">
          <ac:chgData name="Guest User" userId="" providerId="Windows Live" clId="Web-{2E0A9EFD-D9C8-4498-8B1E-7CFD852DDFDA}" dt="2024-02-29T21:22:07.329" v="10"/>
          <ac:spMkLst>
            <pc:docMk/>
            <pc:sldMk cId="1584120282" sldId="268"/>
            <ac:spMk id="26" creationId="{5690F3EE-0CD1-4520-B020-4E1DF3141C74}"/>
          </ac:spMkLst>
        </pc:spChg>
        <pc:spChg chg="add del">
          <ac:chgData name="Guest User" userId="" providerId="Windows Live" clId="Web-{2E0A9EFD-D9C8-4498-8B1E-7CFD852DDFDA}" dt="2024-02-29T21:22:07.329" v="10"/>
          <ac:spMkLst>
            <pc:docMk/>
            <pc:sldMk cId="1584120282" sldId="268"/>
            <ac:spMk id="27" creationId="{9EFDE1E9-7FE0-45CA-9DE2-237F77319A9F}"/>
          </ac:spMkLst>
        </pc:spChg>
        <pc:spChg chg="add del">
          <ac:chgData name="Guest User" userId="" providerId="Windows Live" clId="Web-{2E0A9EFD-D9C8-4498-8B1E-7CFD852DDFDA}" dt="2024-02-29T21:22:07.329" v="10"/>
          <ac:spMkLst>
            <pc:docMk/>
            <pc:sldMk cId="1584120282" sldId="268"/>
            <ac:spMk id="28" creationId="{00669C70-46BB-61F5-8751-475681A9D377}"/>
          </ac:spMkLst>
        </pc:spChg>
        <pc:spChg chg="add">
          <ac:chgData name="Guest User" userId="" providerId="Windows Live" clId="Web-{2E0A9EFD-D9C8-4498-8B1E-7CFD852DDFDA}" dt="2024-02-29T21:22:07.423" v="11"/>
          <ac:spMkLst>
            <pc:docMk/>
            <pc:sldMk cId="1584120282" sldId="268"/>
            <ac:spMk id="30" creationId="{5BBD3ED2-B0E6-45A2-ABD5-ECF31BC37C2E}"/>
          </ac:spMkLst>
        </pc:spChg>
        <pc:spChg chg="add">
          <ac:chgData name="Guest User" userId="" providerId="Windows Live" clId="Web-{2E0A9EFD-D9C8-4498-8B1E-7CFD852DDFDA}" dt="2024-02-29T21:22:07.423" v="11"/>
          <ac:spMkLst>
            <pc:docMk/>
            <pc:sldMk cId="1584120282" sldId="268"/>
            <ac:spMk id="31" creationId="{F2D2D1E8-4ABF-4B6B-B39D-40B080B61E49}"/>
          </ac:spMkLst>
        </pc:spChg>
        <pc:spChg chg="add">
          <ac:chgData name="Guest User" userId="" providerId="Windows Live" clId="Web-{2E0A9EFD-D9C8-4498-8B1E-7CFD852DDFDA}" dt="2024-02-29T21:22:07.423" v="11"/>
          <ac:spMkLst>
            <pc:docMk/>
            <pc:sldMk cId="1584120282" sldId="268"/>
            <ac:spMk id="32" creationId="{BC7AB4B5-66A5-48D1-BD88-C60A16ED971B}"/>
          </ac:spMkLst>
        </pc:spChg>
        <pc:spChg chg="add">
          <ac:chgData name="Guest User" userId="" providerId="Windows Live" clId="Web-{2E0A9EFD-D9C8-4498-8B1E-7CFD852DDFDA}" dt="2024-02-29T21:22:07.423" v="11"/>
          <ac:spMkLst>
            <pc:docMk/>
            <pc:sldMk cId="1584120282" sldId="268"/>
            <ac:spMk id="33" creationId="{00669C70-46BB-61F5-8751-475681A9D377}"/>
          </ac:spMkLst>
        </pc:spChg>
        <pc:cxnChg chg="add del">
          <ac:chgData name="Guest User" userId="" providerId="Windows Live" clId="Web-{2E0A9EFD-D9C8-4498-8B1E-7CFD852DDFDA}" dt="2024-02-29T21:21:35.625" v="4"/>
          <ac:cxnSpMkLst>
            <pc:docMk/>
            <pc:sldMk cId="1584120282" sldId="268"/>
            <ac:cxnSpMk id="15" creationId="{FC86C303-74D6-4DF3-9113-E0A374D7166D}"/>
          </ac:cxnSpMkLst>
        </pc:cxnChg>
      </pc:sldChg>
    </pc:docChg>
  </pc:docChgLst>
  <pc:docChgLst>
    <pc:chgData name="Guest User" providerId="Windows Live" clId="Web-{9D43CFFB-8B00-4966-9DDE-56C335DAFDD3}"/>
    <pc:docChg chg="modSld">
      <pc:chgData name="Guest User" userId="" providerId="Windows Live" clId="Web-{9D43CFFB-8B00-4966-9DDE-56C335DAFDD3}" dt="2024-02-29T21:59:56.633" v="1" actId="1076"/>
      <pc:docMkLst>
        <pc:docMk/>
      </pc:docMkLst>
      <pc:sldChg chg="modSp">
        <pc:chgData name="Guest User" userId="" providerId="Windows Live" clId="Web-{9D43CFFB-8B00-4966-9DDE-56C335DAFDD3}" dt="2024-02-29T21:59:56.633" v="1" actId="1076"/>
        <pc:sldMkLst>
          <pc:docMk/>
          <pc:sldMk cId="1584120282" sldId="268"/>
        </pc:sldMkLst>
        <pc:picChg chg="mod">
          <ac:chgData name="Guest User" userId="" providerId="Windows Live" clId="Web-{9D43CFFB-8B00-4966-9DDE-56C335DAFDD3}" dt="2024-02-29T21:59:56.633" v="1" actId="1076"/>
          <ac:picMkLst>
            <pc:docMk/>
            <pc:sldMk cId="1584120282" sldId="268"/>
            <ac:picMk id="6" creationId="{71C1585C-8D46-68EB-ED8E-DE517E652C5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6A19C6A-E97A-4E66-BF01-3861BDD29C72}"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919B3-6D36-483C-AC9E-D89898EB6B2E}" type="slidenum">
              <a:rPr lang="en-US" smtClean="0"/>
              <a:t>‹#›</a:t>
            </a:fld>
            <a:endParaRPr lang="en-US"/>
          </a:p>
        </p:txBody>
      </p:sp>
    </p:spTree>
    <p:extLst>
      <p:ext uri="{BB962C8B-B14F-4D97-AF65-F5344CB8AC3E}">
        <p14:creationId xmlns:p14="http://schemas.microsoft.com/office/powerpoint/2010/main" val="1318547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A19C6A-E97A-4E66-BF01-3861BDD29C72}" type="datetimeFigureOut">
              <a:rPr lang="en-US" smtClean="0"/>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2919B3-6D36-483C-AC9E-D89898EB6B2E}" type="slidenum">
              <a:rPr lang="en-US" smtClean="0"/>
              <a:t>‹#›</a:t>
            </a:fld>
            <a:endParaRPr lang="en-US"/>
          </a:p>
        </p:txBody>
      </p:sp>
    </p:spTree>
    <p:extLst>
      <p:ext uri="{BB962C8B-B14F-4D97-AF65-F5344CB8AC3E}">
        <p14:creationId xmlns:p14="http://schemas.microsoft.com/office/powerpoint/2010/main" val="2358459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A19C6A-E97A-4E66-BF01-3861BDD29C72}"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919B3-6D36-483C-AC9E-D89898EB6B2E}" type="slidenum">
              <a:rPr lang="en-US" smtClean="0"/>
              <a:t>‹#›</a:t>
            </a:fld>
            <a:endParaRPr lang="en-US"/>
          </a:p>
        </p:txBody>
      </p:sp>
    </p:spTree>
    <p:extLst>
      <p:ext uri="{BB962C8B-B14F-4D97-AF65-F5344CB8AC3E}">
        <p14:creationId xmlns:p14="http://schemas.microsoft.com/office/powerpoint/2010/main" val="3567993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D6A19C6A-E97A-4E66-BF01-3861BDD29C72}"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919B3-6D36-483C-AC9E-D89898EB6B2E}" type="slidenum">
              <a:rPr lang="en-US" smtClean="0"/>
              <a:t>‹#›</a:t>
            </a:fld>
            <a:endParaRPr lang="en-US"/>
          </a:p>
        </p:txBody>
      </p:sp>
    </p:spTree>
    <p:extLst>
      <p:ext uri="{BB962C8B-B14F-4D97-AF65-F5344CB8AC3E}">
        <p14:creationId xmlns:p14="http://schemas.microsoft.com/office/powerpoint/2010/main" val="24346529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D6A19C6A-E97A-4E66-BF01-3861BDD29C72}"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919B3-6D36-483C-AC9E-D89898EB6B2E}" type="slidenum">
              <a:rPr lang="en-US" smtClean="0"/>
              <a:t>‹#›</a:t>
            </a:fld>
            <a:endParaRPr lang="en-US"/>
          </a:p>
        </p:txBody>
      </p:sp>
    </p:spTree>
    <p:extLst>
      <p:ext uri="{BB962C8B-B14F-4D97-AF65-F5344CB8AC3E}">
        <p14:creationId xmlns:p14="http://schemas.microsoft.com/office/powerpoint/2010/main" val="25814436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A19C6A-E97A-4E66-BF01-3861BDD29C72}"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919B3-6D36-483C-AC9E-D89898EB6B2E}" type="slidenum">
              <a:rPr lang="en-US" smtClean="0"/>
              <a:t>‹#›</a:t>
            </a:fld>
            <a:endParaRPr lang="en-US"/>
          </a:p>
        </p:txBody>
      </p:sp>
    </p:spTree>
    <p:extLst>
      <p:ext uri="{BB962C8B-B14F-4D97-AF65-F5344CB8AC3E}">
        <p14:creationId xmlns:p14="http://schemas.microsoft.com/office/powerpoint/2010/main" val="2174432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A19C6A-E97A-4E66-BF01-3861BDD29C72}"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919B3-6D36-483C-AC9E-D89898EB6B2E}" type="slidenum">
              <a:rPr lang="en-US" smtClean="0"/>
              <a:t>‹#›</a:t>
            </a:fld>
            <a:endParaRPr lang="en-US"/>
          </a:p>
        </p:txBody>
      </p:sp>
    </p:spTree>
    <p:extLst>
      <p:ext uri="{BB962C8B-B14F-4D97-AF65-F5344CB8AC3E}">
        <p14:creationId xmlns:p14="http://schemas.microsoft.com/office/powerpoint/2010/main" val="8141698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A19C6A-E97A-4E66-BF01-3861BDD29C72}"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919B3-6D36-483C-AC9E-D89898EB6B2E}" type="slidenum">
              <a:rPr lang="en-US" smtClean="0"/>
              <a:t>‹#›</a:t>
            </a:fld>
            <a:endParaRPr lang="en-US"/>
          </a:p>
        </p:txBody>
      </p:sp>
    </p:spTree>
    <p:extLst>
      <p:ext uri="{BB962C8B-B14F-4D97-AF65-F5344CB8AC3E}">
        <p14:creationId xmlns:p14="http://schemas.microsoft.com/office/powerpoint/2010/main" val="723356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A19C6A-E97A-4E66-BF01-3861BDD29C72}"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919B3-6D36-483C-AC9E-D89898EB6B2E}" type="slidenum">
              <a:rPr lang="en-US" smtClean="0"/>
              <a:t>‹#›</a:t>
            </a:fld>
            <a:endParaRPr lang="en-US"/>
          </a:p>
        </p:txBody>
      </p:sp>
    </p:spTree>
    <p:extLst>
      <p:ext uri="{BB962C8B-B14F-4D97-AF65-F5344CB8AC3E}">
        <p14:creationId xmlns:p14="http://schemas.microsoft.com/office/powerpoint/2010/main" val="2471262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A19C6A-E97A-4E66-BF01-3861BDD29C72}"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919B3-6D36-483C-AC9E-D89898EB6B2E}" type="slidenum">
              <a:rPr lang="en-US" smtClean="0"/>
              <a:t>‹#›</a:t>
            </a:fld>
            <a:endParaRPr lang="en-US"/>
          </a:p>
        </p:txBody>
      </p:sp>
    </p:spTree>
    <p:extLst>
      <p:ext uri="{BB962C8B-B14F-4D97-AF65-F5344CB8AC3E}">
        <p14:creationId xmlns:p14="http://schemas.microsoft.com/office/powerpoint/2010/main" val="3738618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A19C6A-E97A-4E66-BF01-3861BDD29C72}" type="datetimeFigureOut">
              <a:rPr lang="en-US" smtClean="0"/>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2919B3-6D36-483C-AC9E-D89898EB6B2E}" type="slidenum">
              <a:rPr lang="en-US" smtClean="0"/>
              <a:t>‹#›</a:t>
            </a:fld>
            <a:endParaRPr lang="en-US"/>
          </a:p>
        </p:txBody>
      </p:sp>
    </p:spTree>
    <p:extLst>
      <p:ext uri="{BB962C8B-B14F-4D97-AF65-F5344CB8AC3E}">
        <p14:creationId xmlns:p14="http://schemas.microsoft.com/office/powerpoint/2010/main" val="3280411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A19C6A-E97A-4E66-BF01-3861BDD29C72}" type="datetimeFigureOut">
              <a:rPr lang="en-US" smtClean="0"/>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2919B3-6D36-483C-AC9E-D89898EB6B2E}" type="slidenum">
              <a:rPr lang="en-US" smtClean="0"/>
              <a:t>‹#›</a:t>
            </a:fld>
            <a:endParaRPr lang="en-US"/>
          </a:p>
        </p:txBody>
      </p:sp>
    </p:spTree>
    <p:extLst>
      <p:ext uri="{BB962C8B-B14F-4D97-AF65-F5344CB8AC3E}">
        <p14:creationId xmlns:p14="http://schemas.microsoft.com/office/powerpoint/2010/main" val="2326650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A19C6A-E97A-4E66-BF01-3861BDD29C72}" type="datetimeFigureOut">
              <a:rPr lang="en-US" smtClean="0"/>
              <a:t>2/29/2024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2919B3-6D36-483C-AC9E-D89898EB6B2E}" type="slidenum">
              <a:rPr lang="en-US" smtClean="0"/>
              <a:t>‹#›</a:t>
            </a:fld>
            <a:endParaRPr lang="en-US"/>
          </a:p>
        </p:txBody>
      </p:sp>
    </p:spTree>
    <p:extLst>
      <p:ext uri="{BB962C8B-B14F-4D97-AF65-F5344CB8AC3E}">
        <p14:creationId xmlns:p14="http://schemas.microsoft.com/office/powerpoint/2010/main" val="3150272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A19C6A-E97A-4E66-BF01-3861BDD29C72}" type="datetimeFigureOut">
              <a:rPr lang="en-US" smtClean="0"/>
              <a:t>2/29/2024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2919B3-6D36-483C-AC9E-D89898EB6B2E}" type="slidenum">
              <a:rPr lang="en-US" smtClean="0"/>
              <a:t>‹#›</a:t>
            </a:fld>
            <a:endParaRPr lang="en-US"/>
          </a:p>
        </p:txBody>
      </p:sp>
    </p:spTree>
    <p:extLst>
      <p:ext uri="{BB962C8B-B14F-4D97-AF65-F5344CB8AC3E}">
        <p14:creationId xmlns:p14="http://schemas.microsoft.com/office/powerpoint/2010/main" val="217221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A19C6A-E97A-4E66-BF01-3861BDD29C72}" type="datetimeFigureOut">
              <a:rPr lang="en-US" smtClean="0"/>
              <a:t>2/29/2024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2919B3-6D36-483C-AC9E-D89898EB6B2E}" type="slidenum">
              <a:rPr lang="en-US" smtClean="0"/>
              <a:t>‹#›</a:t>
            </a:fld>
            <a:endParaRPr lang="en-US"/>
          </a:p>
        </p:txBody>
      </p:sp>
    </p:spTree>
    <p:extLst>
      <p:ext uri="{BB962C8B-B14F-4D97-AF65-F5344CB8AC3E}">
        <p14:creationId xmlns:p14="http://schemas.microsoft.com/office/powerpoint/2010/main" val="250723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A19C6A-E97A-4E66-BF01-3861BDD29C72}" type="datetimeFigureOut">
              <a:rPr lang="en-US" smtClean="0"/>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2919B3-6D36-483C-AC9E-D89898EB6B2E}" type="slidenum">
              <a:rPr lang="en-US" smtClean="0"/>
              <a:t>‹#›</a:t>
            </a:fld>
            <a:endParaRPr lang="en-US"/>
          </a:p>
        </p:txBody>
      </p:sp>
    </p:spTree>
    <p:extLst>
      <p:ext uri="{BB962C8B-B14F-4D97-AF65-F5344CB8AC3E}">
        <p14:creationId xmlns:p14="http://schemas.microsoft.com/office/powerpoint/2010/main" val="92214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D6A19C6A-E97A-4E66-BF01-3861BDD29C72}" type="datetimeFigureOut">
              <a:rPr lang="en-US" smtClean="0"/>
              <a:t>2/29/2024</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F12919B3-6D36-483C-AC9E-D89898EB6B2E}" type="slidenum">
              <a:rPr lang="en-US" smtClean="0"/>
              <a:t>‹#›</a:t>
            </a:fld>
            <a:endParaRPr lang="en-US"/>
          </a:p>
        </p:txBody>
      </p:sp>
    </p:spTree>
    <p:extLst>
      <p:ext uri="{BB962C8B-B14F-4D97-AF65-F5344CB8AC3E}">
        <p14:creationId xmlns:p14="http://schemas.microsoft.com/office/powerpoint/2010/main" val="680863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6A19C6A-E97A-4E66-BF01-3861BDD29C72}" type="datetimeFigureOut">
              <a:rPr lang="en-US" smtClean="0"/>
              <a:t>2/29/2024</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F12919B3-6D36-483C-AC9E-D89898EB6B2E}" type="slidenum">
              <a:rPr lang="en-US" smtClean="0"/>
              <a:t>‹#›</a:t>
            </a:fld>
            <a:endParaRPr lang="en-US"/>
          </a:p>
        </p:txBody>
      </p:sp>
    </p:spTree>
    <p:extLst>
      <p:ext uri="{BB962C8B-B14F-4D97-AF65-F5344CB8AC3E}">
        <p14:creationId xmlns:p14="http://schemas.microsoft.com/office/powerpoint/2010/main" val="29963077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62164E-4528-40DB-BC26-D6DDE216A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363D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F30007FA-C6A2-43A0-8045-7016AEF81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322895"/>
          </a:xfrm>
          <a:custGeom>
            <a:avLst/>
            <a:gdLst>
              <a:gd name="connsiteX0" fmla="*/ 0 w 12192000"/>
              <a:gd name="connsiteY0" fmla="*/ 0 h 5322895"/>
              <a:gd name="connsiteX1" fmla="*/ 12192000 w 12192000"/>
              <a:gd name="connsiteY1" fmla="*/ 0 h 5322895"/>
              <a:gd name="connsiteX2" fmla="*/ 12192000 w 12192000"/>
              <a:gd name="connsiteY2" fmla="*/ 213719 h 5322895"/>
              <a:gd name="connsiteX3" fmla="*/ 12192000 w 12192000"/>
              <a:gd name="connsiteY3" fmla="*/ 471948 h 5322895"/>
              <a:gd name="connsiteX4" fmla="*/ 12192000 w 12192000"/>
              <a:gd name="connsiteY4" fmla="*/ 3571886 h 5322895"/>
              <a:gd name="connsiteX5" fmla="*/ 12192000 w 12192000"/>
              <a:gd name="connsiteY5" fmla="*/ 3753332 h 5322895"/>
              <a:gd name="connsiteX6" fmla="*/ 12192000 w 12192000"/>
              <a:gd name="connsiteY6" fmla="*/ 4806077 h 5322895"/>
              <a:gd name="connsiteX7" fmla="*/ 11957522 w 12192000"/>
              <a:gd name="connsiteY7" fmla="*/ 4849979 h 5322895"/>
              <a:gd name="connsiteX8" fmla="*/ 11679973 w 12192000"/>
              <a:gd name="connsiteY8" fmla="*/ 4899723 h 5322895"/>
              <a:gd name="connsiteX9" fmla="*/ 11401197 w 12192000"/>
              <a:gd name="connsiteY9" fmla="*/ 4948416 h 5322895"/>
              <a:gd name="connsiteX10" fmla="*/ 11121192 w 12192000"/>
              <a:gd name="connsiteY10" fmla="*/ 4990102 h 5322895"/>
              <a:gd name="connsiteX11" fmla="*/ 10842416 w 12192000"/>
              <a:gd name="connsiteY11" fmla="*/ 5032139 h 5322895"/>
              <a:gd name="connsiteX12" fmla="*/ 10562411 w 12192000"/>
              <a:gd name="connsiteY12" fmla="*/ 5071374 h 5322895"/>
              <a:gd name="connsiteX13" fmla="*/ 10286091 w 12192000"/>
              <a:gd name="connsiteY13" fmla="*/ 5105003 h 5322895"/>
              <a:gd name="connsiteX14" fmla="*/ 10006086 w 12192000"/>
              <a:gd name="connsiteY14" fmla="*/ 5136881 h 5322895"/>
              <a:gd name="connsiteX15" fmla="*/ 9727310 w 12192000"/>
              <a:gd name="connsiteY15" fmla="*/ 5165957 h 5322895"/>
              <a:gd name="connsiteX16" fmla="*/ 9453445 w 12192000"/>
              <a:gd name="connsiteY16" fmla="*/ 5191179 h 5322895"/>
              <a:gd name="connsiteX17" fmla="*/ 9175897 w 12192000"/>
              <a:gd name="connsiteY17" fmla="*/ 5216401 h 5322895"/>
              <a:gd name="connsiteX18" fmla="*/ 8902033 w 12192000"/>
              <a:gd name="connsiteY18" fmla="*/ 5237420 h 5322895"/>
              <a:gd name="connsiteX19" fmla="*/ 8628169 w 12192000"/>
              <a:gd name="connsiteY19" fmla="*/ 5253884 h 5322895"/>
              <a:gd name="connsiteX20" fmla="*/ 8355533 w 12192000"/>
              <a:gd name="connsiteY20" fmla="*/ 5271050 h 5322895"/>
              <a:gd name="connsiteX21" fmla="*/ 8085353 w 12192000"/>
              <a:gd name="connsiteY21" fmla="*/ 5285412 h 5322895"/>
              <a:gd name="connsiteX22" fmla="*/ 7817629 w 12192000"/>
              <a:gd name="connsiteY22" fmla="*/ 5295571 h 5322895"/>
              <a:gd name="connsiteX23" fmla="*/ 7549905 w 12192000"/>
              <a:gd name="connsiteY23" fmla="*/ 5304329 h 5322895"/>
              <a:gd name="connsiteX24" fmla="*/ 7284638 w 12192000"/>
              <a:gd name="connsiteY24" fmla="*/ 5312736 h 5322895"/>
              <a:gd name="connsiteX25" fmla="*/ 7023055 w 12192000"/>
              <a:gd name="connsiteY25" fmla="*/ 5316590 h 5322895"/>
              <a:gd name="connsiteX26" fmla="*/ 6761472 w 12192000"/>
              <a:gd name="connsiteY26" fmla="*/ 5320793 h 5322895"/>
              <a:gd name="connsiteX27" fmla="*/ 6503573 w 12192000"/>
              <a:gd name="connsiteY27" fmla="*/ 5322895 h 5322895"/>
              <a:gd name="connsiteX28" fmla="*/ 6248130 w 12192000"/>
              <a:gd name="connsiteY28" fmla="*/ 5320793 h 5322895"/>
              <a:gd name="connsiteX29" fmla="*/ 5995144 w 12192000"/>
              <a:gd name="connsiteY29" fmla="*/ 5320793 h 5322895"/>
              <a:gd name="connsiteX30" fmla="*/ 5744613 w 12192000"/>
              <a:gd name="connsiteY30" fmla="*/ 5316590 h 5322895"/>
              <a:gd name="connsiteX31" fmla="*/ 5498995 w 12192000"/>
              <a:gd name="connsiteY31" fmla="*/ 5310284 h 5322895"/>
              <a:gd name="connsiteX32" fmla="*/ 5255834 w 12192000"/>
              <a:gd name="connsiteY32" fmla="*/ 5304329 h 5322895"/>
              <a:gd name="connsiteX33" fmla="*/ 5017584 w 12192000"/>
              <a:gd name="connsiteY33" fmla="*/ 5297673 h 5322895"/>
              <a:gd name="connsiteX34" fmla="*/ 4780562 w 12192000"/>
              <a:gd name="connsiteY34" fmla="*/ 5287514 h 5322895"/>
              <a:gd name="connsiteX35" fmla="*/ 4547227 w 12192000"/>
              <a:gd name="connsiteY35" fmla="*/ 5276654 h 5322895"/>
              <a:gd name="connsiteX36" fmla="*/ 4318800 w 12192000"/>
              <a:gd name="connsiteY36" fmla="*/ 5266846 h 5322895"/>
              <a:gd name="connsiteX37" fmla="*/ 3873004 w 12192000"/>
              <a:gd name="connsiteY37" fmla="*/ 5239171 h 5322895"/>
              <a:gd name="connsiteX38" fmla="*/ 3445628 w 12192000"/>
              <a:gd name="connsiteY38" fmla="*/ 5209746 h 5322895"/>
              <a:gd name="connsiteX39" fmla="*/ 3035446 w 12192000"/>
              <a:gd name="connsiteY39" fmla="*/ 5178918 h 5322895"/>
              <a:gd name="connsiteX40" fmla="*/ 2647370 w 12192000"/>
              <a:gd name="connsiteY40" fmla="*/ 5144939 h 5322895"/>
              <a:gd name="connsiteX41" fmla="*/ 2276487 w 12192000"/>
              <a:gd name="connsiteY41" fmla="*/ 5109557 h 5322895"/>
              <a:gd name="connsiteX42" fmla="*/ 1932621 w 12192000"/>
              <a:gd name="connsiteY42" fmla="*/ 5071374 h 5322895"/>
              <a:gd name="connsiteX43" fmla="*/ 1609634 w 12192000"/>
              <a:gd name="connsiteY43" fmla="*/ 5033891 h 5322895"/>
              <a:gd name="connsiteX44" fmla="*/ 1312435 w 12192000"/>
              <a:gd name="connsiteY44" fmla="*/ 4996408 h 5322895"/>
              <a:gd name="connsiteX45" fmla="*/ 1039799 w 12192000"/>
              <a:gd name="connsiteY45" fmla="*/ 4961027 h 5322895"/>
              <a:gd name="connsiteX46" fmla="*/ 797865 w 12192000"/>
              <a:gd name="connsiteY46" fmla="*/ 4927397 h 5322895"/>
              <a:gd name="connsiteX47" fmla="*/ 579265 w 12192000"/>
              <a:gd name="connsiteY47" fmla="*/ 4895519 h 5322895"/>
              <a:gd name="connsiteX48" fmla="*/ 395052 w 12192000"/>
              <a:gd name="connsiteY48" fmla="*/ 4868896 h 5322895"/>
              <a:gd name="connsiteX49" fmla="*/ 240312 w 12192000"/>
              <a:gd name="connsiteY49" fmla="*/ 4843673 h 5322895"/>
              <a:gd name="connsiteX50" fmla="*/ 27853 w 12192000"/>
              <a:gd name="connsiteY50" fmla="*/ 4807592 h 5322895"/>
              <a:gd name="connsiteX51" fmla="*/ 0 w 12192000"/>
              <a:gd name="connsiteY51" fmla="*/ 4802879 h 5322895"/>
              <a:gd name="connsiteX52" fmla="*/ 0 w 12192000"/>
              <a:gd name="connsiteY52" fmla="*/ 3753332 h 5322895"/>
              <a:gd name="connsiteX53" fmla="*/ 0 w 12192000"/>
              <a:gd name="connsiteY53" fmla="*/ 3571886 h 5322895"/>
              <a:gd name="connsiteX54" fmla="*/ 0 w 12192000"/>
              <a:gd name="connsiteY54" fmla="*/ 471948 h 5322895"/>
              <a:gd name="connsiteX55" fmla="*/ 0 w 12192000"/>
              <a:gd name="connsiteY5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5322895">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6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46229D1-6218-15BF-986F-B0B0DED98F89}"/>
              </a:ext>
            </a:extLst>
          </p:cNvPr>
          <p:cNvSpPr>
            <a:spLocks noGrp="1"/>
          </p:cNvSpPr>
          <p:nvPr>
            <p:ph type="ctrTitle"/>
          </p:nvPr>
        </p:nvSpPr>
        <p:spPr>
          <a:xfrm>
            <a:off x="1751012" y="865974"/>
            <a:ext cx="8676222" cy="3643822"/>
          </a:xfrm>
        </p:spPr>
        <p:txBody>
          <a:bodyPr anchor="ctr">
            <a:normAutofit/>
          </a:bodyPr>
          <a:lstStyle/>
          <a:p>
            <a:r>
              <a:rPr lang="en-US" sz="6600"/>
              <a:t>Assignment 8</a:t>
            </a:r>
            <a:br>
              <a:rPr lang="en-US" sz="6600"/>
            </a:br>
            <a:r>
              <a:rPr lang="en-US" sz="4000"/>
              <a:t>midterm project</a:t>
            </a:r>
          </a:p>
        </p:txBody>
      </p:sp>
      <p:sp>
        <p:nvSpPr>
          <p:cNvPr id="3" name="Subtitle 2">
            <a:extLst>
              <a:ext uri="{FF2B5EF4-FFF2-40B4-BE49-F238E27FC236}">
                <a16:creationId xmlns:a16="http://schemas.microsoft.com/office/drawing/2014/main" id="{78F306EE-F67B-EA30-EC8C-7273337A3E54}"/>
              </a:ext>
            </a:extLst>
          </p:cNvPr>
          <p:cNvSpPr>
            <a:spLocks noGrp="1"/>
          </p:cNvSpPr>
          <p:nvPr>
            <p:ph type="subTitle" idx="1"/>
          </p:nvPr>
        </p:nvSpPr>
        <p:spPr>
          <a:xfrm>
            <a:off x="1751012" y="5542384"/>
            <a:ext cx="8676222" cy="628260"/>
          </a:xfrm>
        </p:spPr>
        <p:txBody>
          <a:bodyPr>
            <a:normAutofit/>
          </a:bodyPr>
          <a:lstStyle/>
          <a:p>
            <a:r>
              <a:rPr lang="en-US" sz="2800">
                <a:solidFill>
                  <a:srgbClr val="E6E6E6"/>
                </a:solidFill>
              </a:rPr>
              <a:t>Brayden </a:t>
            </a:r>
            <a:r>
              <a:rPr lang="en-US" sz="2800" err="1">
                <a:solidFill>
                  <a:srgbClr val="E6E6E6"/>
                </a:solidFill>
              </a:rPr>
              <a:t>stubbs</a:t>
            </a:r>
            <a:r>
              <a:rPr lang="en-US" sz="2800">
                <a:solidFill>
                  <a:srgbClr val="E6E6E6"/>
                </a:solidFill>
              </a:rPr>
              <a:t>, </a:t>
            </a:r>
            <a:r>
              <a:rPr lang="en-US" sz="2800" err="1">
                <a:solidFill>
                  <a:srgbClr val="E6E6E6"/>
                </a:solidFill>
              </a:rPr>
              <a:t>sam</a:t>
            </a:r>
            <a:r>
              <a:rPr lang="en-US" sz="2800">
                <a:solidFill>
                  <a:srgbClr val="E6E6E6"/>
                </a:solidFill>
              </a:rPr>
              <a:t> Beasley, </a:t>
            </a:r>
            <a:r>
              <a:rPr lang="en-US" sz="2800" err="1">
                <a:solidFill>
                  <a:srgbClr val="E6E6E6"/>
                </a:solidFill>
              </a:rPr>
              <a:t>aaron</a:t>
            </a:r>
            <a:r>
              <a:rPr lang="en-US" sz="2800">
                <a:solidFill>
                  <a:srgbClr val="E6E6E6"/>
                </a:solidFill>
              </a:rPr>
              <a:t> </a:t>
            </a:r>
            <a:r>
              <a:rPr lang="en-US" sz="2800" err="1">
                <a:solidFill>
                  <a:srgbClr val="E6E6E6"/>
                </a:solidFill>
              </a:rPr>
              <a:t>anderson</a:t>
            </a:r>
            <a:endParaRPr lang="en-US" sz="2800">
              <a:solidFill>
                <a:srgbClr val="E6E6E6"/>
              </a:solidFill>
            </a:endParaRPr>
          </a:p>
        </p:txBody>
      </p:sp>
    </p:spTree>
    <p:extLst>
      <p:ext uri="{BB962C8B-B14F-4D97-AF65-F5344CB8AC3E}">
        <p14:creationId xmlns:p14="http://schemas.microsoft.com/office/powerpoint/2010/main" val="482117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88AE60-02C8-C2D5-231D-A0A3D1B8AA8B}"/>
              </a:ext>
            </a:extLst>
          </p:cNvPr>
          <p:cNvSpPr>
            <a:spLocks noGrp="1"/>
          </p:cNvSpPr>
          <p:nvPr>
            <p:ph type="title"/>
          </p:nvPr>
        </p:nvSpPr>
        <p:spPr>
          <a:xfrm>
            <a:off x="653489" y="2060"/>
            <a:ext cx="3643674" cy="1905000"/>
          </a:xfrm>
        </p:spPr>
        <p:txBody>
          <a:bodyPr vert="horz" lIns="91440" tIns="45720" rIns="91440" bIns="45720" rtlCol="0">
            <a:normAutofit/>
          </a:bodyPr>
          <a:lstStyle/>
          <a:p>
            <a:pPr algn="ctr"/>
            <a:r>
              <a:rPr lang="en-US" sz="2800" b="1"/>
              <a:t>Problem 7</a:t>
            </a:r>
          </a:p>
        </p:txBody>
      </p:sp>
      <p:pic>
        <p:nvPicPr>
          <p:cNvPr id="5" name="Content Placeholder 4" descr="A black background with blue text and white text&#10;&#10;Description automatically generated">
            <a:extLst>
              <a:ext uri="{FF2B5EF4-FFF2-40B4-BE49-F238E27FC236}">
                <a16:creationId xmlns:a16="http://schemas.microsoft.com/office/drawing/2014/main" id="{C1476970-46CE-AC86-FBA7-03F97A22ED28}"/>
              </a:ext>
            </a:extLst>
          </p:cNvPr>
          <p:cNvPicPr>
            <a:picLocks noChangeAspect="1"/>
          </p:cNvPicPr>
          <p:nvPr/>
        </p:nvPicPr>
        <p:blipFill>
          <a:blip r:embed="rId3"/>
          <a:stretch>
            <a:fillRect/>
          </a:stretch>
        </p:blipFill>
        <p:spPr>
          <a:xfrm>
            <a:off x="4816345" y="1236628"/>
            <a:ext cx="6916633" cy="146978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17" name="TextBox 16">
            <a:extLst>
              <a:ext uri="{FF2B5EF4-FFF2-40B4-BE49-F238E27FC236}">
                <a16:creationId xmlns:a16="http://schemas.microsoft.com/office/drawing/2014/main" id="{1E66049E-DB85-C283-0990-EC5E56EBCC7D}"/>
              </a:ext>
            </a:extLst>
          </p:cNvPr>
          <p:cNvSpPr txBox="1"/>
          <p:nvPr/>
        </p:nvSpPr>
        <p:spPr>
          <a:xfrm>
            <a:off x="223570" y="1977887"/>
            <a:ext cx="4063296" cy="397031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b="1"/>
              <a:t>Improper line breaks</a:t>
            </a:r>
            <a:endParaRPr lang="en-US"/>
          </a:p>
          <a:p>
            <a:pPr marL="285750" indent="-285750">
              <a:buFont typeface="Arial" panose="020B0604020202020204" pitchFamily="34" charset="0"/>
              <a:buChar char="•"/>
            </a:pPr>
            <a:r>
              <a:rPr lang="en-US"/>
              <a:t>They use either emojis or special characters to represent lines to break up sections of multiple web pages. </a:t>
            </a:r>
          </a:p>
          <a:p>
            <a:pPr marL="285750" indent="-285750">
              <a:buFont typeface="Arial" panose="020B0604020202020204" pitchFamily="34" charset="0"/>
              <a:buChar char="•"/>
            </a:pPr>
            <a:r>
              <a:rPr lang="en-US"/>
              <a:t>They could instead use &lt;</a:t>
            </a:r>
            <a:r>
              <a:rPr lang="en-US" err="1"/>
              <a:t>hr</a:t>
            </a:r>
            <a:r>
              <a:rPr lang="en-US"/>
              <a:t>&gt; to form a line easier.</a:t>
            </a:r>
            <a:endParaRPr lang="en-US">
              <a:solidFill>
                <a:srgbClr val="000000"/>
              </a:solidFill>
            </a:endParaRPr>
          </a:p>
          <a:p>
            <a:pPr marL="285750" indent="-285750">
              <a:buFont typeface="Arial" panose="020B0604020202020204" pitchFamily="34" charset="0"/>
              <a:buChar char="•"/>
            </a:pPr>
            <a:r>
              <a:rPr lang="en-US"/>
              <a:t>In special cases like for St. Patrick's day, it is more acceptable; however in general, using special characters isn't as efficient and makes is look clunkier. </a:t>
            </a:r>
          </a:p>
          <a:p>
            <a:pPr marL="285750" indent="-285750">
              <a:buFont typeface="Arial" panose="020B0604020202020204" pitchFamily="34" charset="0"/>
              <a:buChar char="•"/>
            </a:pPr>
            <a:endParaRPr lang="en-US"/>
          </a:p>
        </p:txBody>
      </p:sp>
      <p:pic>
        <p:nvPicPr>
          <p:cNvPr id="19" name="Picture 18" descr="A black background with text and green and yellow flowers&#10;&#10;Description automatically generated">
            <a:extLst>
              <a:ext uri="{FF2B5EF4-FFF2-40B4-BE49-F238E27FC236}">
                <a16:creationId xmlns:a16="http://schemas.microsoft.com/office/drawing/2014/main" id="{65A21F30-4786-37F3-9A97-4A9C2499C816}"/>
              </a:ext>
            </a:extLst>
          </p:cNvPr>
          <p:cNvPicPr>
            <a:picLocks noChangeAspect="1"/>
          </p:cNvPicPr>
          <p:nvPr/>
        </p:nvPicPr>
        <p:blipFill>
          <a:blip r:embed="rId4"/>
          <a:stretch>
            <a:fillRect/>
          </a:stretch>
        </p:blipFill>
        <p:spPr>
          <a:xfrm>
            <a:off x="5951836" y="2905160"/>
            <a:ext cx="4644082" cy="280851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264203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88AE60-02C8-C2D5-231D-A0A3D1B8AA8B}"/>
              </a:ext>
            </a:extLst>
          </p:cNvPr>
          <p:cNvSpPr>
            <a:spLocks noGrp="1"/>
          </p:cNvSpPr>
          <p:nvPr>
            <p:ph type="title"/>
          </p:nvPr>
        </p:nvSpPr>
        <p:spPr>
          <a:xfrm>
            <a:off x="706089" y="347870"/>
            <a:ext cx="3643674" cy="1905000"/>
          </a:xfrm>
        </p:spPr>
        <p:txBody>
          <a:bodyPr vert="horz" lIns="91440" tIns="45720" rIns="91440" bIns="45720" rtlCol="0" anchor="ctr">
            <a:normAutofit/>
          </a:bodyPr>
          <a:lstStyle/>
          <a:p>
            <a:pPr algn="ctr"/>
            <a:r>
              <a:rPr lang="en-US" sz="2800" b="1"/>
              <a:t>Problem 8</a:t>
            </a:r>
            <a:endParaRPr lang="en-US" b="1"/>
          </a:p>
        </p:txBody>
      </p:sp>
      <p:pic>
        <p:nvPicPr>
          <p:cNvPr id="4" name="Content Placeholder 3" descr="A black sign with white text&#10;&#10;Description automatically generated">
            <a:extLst>
              <a:ext uri="{FF2B5EF4-FFF2-40B4-BE49-F238E27FC236}">
                <a16:creationId xmlns:a16="http://schemas.microsoft.com/office/drawing/2014/main" id="{BCBAE053-AF78-3348-1C35-3E61D4009F4C}"/>
              </a:ext>
            </a:extLst>
          </p:cNvPr>
          <p:cNvPicPr>
            <a:picLocks noGrp="1" noChangeAspect="1"/>
          </p:cNvPicPr>
          <p:nvPr>
            <p:ph idx="1"/>
          </p:nvPr>
        </p:nvPicPr>
        <p:blipFill>
          <a:blip r:embed="rId3"/>
          <a:stretch>
            <a:fillRect/>
          </a:stretch>
        </p:blipFill>
        <p:spPr>
          <a:xfrm>
            <a:off x="4427299" y="1091513"/>
            <a:ext cx="7762063" cy="435987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500C67E8-EF1B-373D-C38E-965EEA02703A}"/>
              </a:ext>
            </a:extLst>
          </p:cNvPr>
          <p:cNvSpPr txBox="1"/>
          <p:nvPr/>
        </p:nvSpPr>
        <p:spPr>
          <a:xfrm>
            <a:off x="223570" y="1977887"/>
            <a:ext cx="4063296" cy="397031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b="1"/>
              <a:t>Text Formatting</a:t>
            </a:r>
            <a:endParaRPr lang="en-US"/>
          </a:p>
          <a:p>
            <a:pPr marL="285750" indent="-285750">
              <a:buFont typeface="Arial" panose="020B0604020202020204" pitchFamily="34" charset="0"/>
              <a:buChar char="•"/>
            </a:pPr>
            <a:r>
              <a:rPr lang="en-US"/>
              <a:t>Their formatting for text makes the sentences look incomplete and unreadable.</a:t>
            </a:r>
          </a:p>
          <a:p>
            <a:pPr marL="285750" indent="-285750">
              <a:buFont typeface="Arial" panose="020B0604020202020204" pitchFamily="34" charset="0"/>
              <a:buChar char="•"/>
            </a:pPr>
            <a:r>
              <a:rPr lang="en-US"/>
              <a:t>Spelling mistakes make the webpage look very unprofessional.</a:t>
            </a:r>
          </a:p>
          <a:p>
            <a:pPr marL="285750" indent="-285750">
              <a:buFont typeface="Arial" panose="020B0604020202020204" pitchFamily="34" charset="0"/>
              <a:buChar char="•"/>
            </a:pPr>
            <a:r>
              <a:rPr lang="en-US"/>
              <a:t>Most of the texts are centered in the page, which is usually okay because of mobile, but it makes the page look empty on web.</a:t>
            </a:r>
          </a:p>
          <a:p>
            <a:pPr marL="285750" indent="-285750">
              <a:buFont typeface="Arial" panose="020B0604020202020204" pitchFamily="34" charset="0"/>
              <a:buChar char="•"/>
            </a:pPr>
            <a:r>
              <a:rPr lang="en-US"/>
              <a:t>Improper capitalization.</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3193646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88AE60-02C8-C2D5-231D-A0A3D1B8AA8B}"/>
              </a:ext>
            </a:extLst>
          </p:cNvPr>
          <p:cNvSpPr>
            <a:spLocks noGrp="1"/>
          </p:cNvSpPr>
          <p:nvPr>
            <p:ph type="title"/>
          </p:nvPr>
        </p:nvSpPr>
        <p:spPr>
          <a:xfrm>
            <a:off x="706089" y="347870"/>
            <a:ext cx="3643674" cy="1905000"/>
          </a:xfrm>
        </p:spPr>
        <p:txBody>
          <a:bodyPr vert="horz" lIns="91440" tIns="45720" rIns="91440" bIns="45720" rtlCol="0" anchor="ctr">
            <a:normAutofit/>
          </a:bodyPr>
          <a:lstStyle/>
          <a:p>
            <a:pPr algn="ctr"/>
            <a:r>
              <a:rPr lang="en-US" sz="2800" b="1"/>
              <a:t>Problem 9</a:t>
            </a:r>
            <a:endParaRPr lang="en-US" b="1"/>
          </a:p>
        </p:txBody>
      </p:sp>
      <p:sp>
        <p:nvSpPr>
          <p:cNvPr id="7" name="TextBox 6">
            <a:extLst>
              <a:ext uri="{FF2B5EF4-FFF2-40B4-BE49-F238E27FC236}">
                <a16:creationId xmlns:a16="http://schemas.microsoft.com/office/drawing/2014/main" id="{E04B3A2D-F218-03C4-0477-06A4E809518F}"/>
              </a:ext>
            </a:extLst>
          </p:cNvPr>
          <p:cNvSpPr txBox="1"/>
          <p:nvPr/>
        </p:nvSpPr>
        <p:spPr>
          <a:xfrm>
            <a:off x="643192" y="2666999"/>
            <a:ext cx="3643674" cy="3216276"/>
          </a:xfrm>
          <a:prstGeom prst="rect">
            <a:avLst/>
          </a:prstGeom>
        </p:spPr>
        <p:txBody>
          <a:bodyPr vert="horz" lIns="91440" tIns="45720" rIns="91440" bIns="45720" rtlCol="0" anchor="t">
            <a:normAutofit/>
          </a:bodyPr>
          <a:lstStyle/>
          <a:p>
            <a:pPr>
              <a:spcBef>
                <a:spcPct val="20000"/>
              </a:spcBef>
              <a:spcAft>
                <a:spcPts val="600"/>
              </a:spcAft>
              <a:buClr>
                <a:schemeClr val="tx1"/>
              </a:buClr>
              <a:buSzPct val="100000"/>
              <a:buFont typeface="Arial"/>
              <a:buChar char="•"/>
            </a:pPr>
            <a:endPar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sp>
        <p:nvSpPr>
          <p:cNvPr id="3" name="TextBox 2">
            <a:extLst>
              <a:ext uri="{FF2B5EF4-FFF2-40B4-BE49-F238E27FC236}">
                <a16:creationId xmlns:a16="http://schemas.microsoft.com/office/drawing/2014/main" id="{F07DAA83-3964-ABE4-0B0E-22F3AD35C3E5}"/>
              </a:ext>
            </a:extLst>
          </p:cNvPr>
          <p:cNvSpPr txBox="1"/>
          <p:nvPr/>
        </p:nvSpPr>
        <p:spPr>
          <a:xfrm>
            <a:off x="223570" y="1977887"/>
            <a:ext cx="4063296" cy="424731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b="1"/>
              <a:t>Missing embedded link</a:t>
            </a:r>
          </a:p>
          <a:p>
            <a:pPr marL="285750" indent="-285750">
              <a:buFont typeface="Arial" panose="020B0604020202020204" pitchFamily="34" charset="0"/>
              <a:buChar char="•"/>
            </a:pPr>
            <a:r>
              <a:rPr lang="en-US"/>
              <a:t>As previously stated, they use a lot of unnecessary underlines; however, when an underline is actually acceptable, there is not one to be found. </a:t>
            </a:r>
          </a:p>
          <a:p>
            <a:pPr marL="285750" indent="-285750">
              <a:buFont typeface="Arial" panose="020B0604020202020204" pitchFamily="34" charset="0"/>
              <a:buChar char="•"/>
            </a:pPr>
            <a:r>
              <a:rPr lang="en-US"/>
              <a:t>They put the </a:t>
            </a:r>
            <a:r>
              <a:rPr lang="en-US" err="1"/>
              <a:t>url</a:t>
            </a:r>
            <a:r>
              <a:rPr lang="en-US"/>
              <a:t> for a link that they promote; however it isn't linked to the actual website.</a:t>
            </a:r>
          </a:p>
          <a:p>
            <a:pPr marL="285750" indent="-285750">
              <a:buFont typeface="Arial" panose="020B0604020202020204" pitchFamily="34" charset="0"/>
              <a:buChar char="•"/>
            </a:pPr>
            <a:r>
              <a:rPr lang="en-US"/>
              <a:t>If they were to add a hyperlink to text, then they should add a way to make the hyperlink standout.</a:t>
            </a:r>
          </a:p>
          <a:p>
            <a:endParaRPr lang="en-US"/>
          </a:p>
          <a:p>
            <a:pPr marL="285750" indent="-285750">
              <a:buFont typeface="Arial" panose="020B0604020202020204" pitchFamily="34" charset="0"/>
              <a:buChar char="•"/>
            </a:pPr>
            <a:endParaRPr lang="en-US"/>
          </a:p>
        </p:txBody>
      </p:sp>
      <p:pic>
        <p:nvPicPr>
          <p:cNvPr id="10" name="Content Placeholder 9" descr="A black background with white text&#10;&#10;Description automatically generated">
            <a:extLst>
              <a:ext uri="{FF2B5EF4-FFF2-40B4-BE49-F238E27FC236}">
                <a16:creationId xmlns:a16="http://schemas.microsoft.com/office/drawing/2014/main" id="{AE1CCEFB-193A-FFFE-2C73-04AC32239F2E}"/>
              </a:ext>
            </a:extLst>
          </p:cNvPr>
          <p:cNvPicPr>
            <a:picLocks noGrp="1" noChangeAspect="1"/>
          </p:cNvPicPr>
          <p:nvPr>
            <p:ph idx="1"/>
          </p:nvPr>
        </p:nvPicPr>
        <p:blipFill rotWithShape="1">
          <a:blip r:embed="rId3"/>
          <a:srcRect l="1689" r="-169" b="2500"/>
          <a:stretch/>
        </p:blipFill>
        <p:spPr>
          <a:xfrm>
            <a:off x="5651628" y="2394097"/>
            <a:ext cx="6003335" cy="201203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263317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4B3A2D-F218-03C4-0477-06A4E809518F}"/>
              </a:ext>
            </a:extLst>
          </p:cNvPr>
          <p:cNvSpPr txBox="1"/>
          <p:nvPr/>
        </p:nvSpPr>
        <p:spPr>
          <a:xfrm>
            <a:off x="643192" y="2666999"/>
            <a:ext cx="3643674" cy="3216276"/>
          </a:xfrm>
          <a:prstGeom prst="rect">
            <a:avLst/>
          </a:prstGeom>
        </p:spPr>
        <p:txBody>
          <a:bodyPr vert="horz" lIns="91440" tIns="45720" rIns="91440" bIns="45720" rtlCol="0" anchor="t">
            <a:normAutofit/>
          </a:bodyPr>
          <a:lstStyle/>
          <a:p>
            <a:pPr>
              <a:spcBef>
                <a:spcPct val="20000"/>
              </a:spcBef>
              <a:spcAft>
                <a:spcPts val="600"/>
              </a:spcAft>
              <a:buClr>
                <a:schemeClr val="tx1"/>
              </a:buClr>
              <a:buSzPct val="100000"/>
              <a:buFont typeface="Arial"/>
              <a:buChar char="•"/>
            </a:pPr>
            <a:endPar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sp>
        <p:nvSpPr>
          <p:cNvPr id="4" name="Title 1">
            <a:extLst>
              <a:ext uri="{FF2B5EF4-FFF2-40B4-BE49-F238E27FC236}">
                <a16:creationId xmlns:a16="http://schemas.microsoft.com/office/drawing/2014/main" id="{53AC01E3-E972-737E-716C-7850E66C87D8}"/>
              </a:ext>
            </a:extLst>
          </p:cNvPr>
          <p:cNvSpPr>
            <a:spLocks noGrp="1"/>
          </p:cNvSpPr>
          <p:nvPr>
            <p:ph type="title"/>
          </p:nvPr>
        </p:nvSpPr>
        <p:spPr>
          <a:xfrm>
            <a:off x="290292" y="72887"/>
            <a:ext cx="4063296" cy="1133061"/>
          </a:xfrm>
        </p:spPr>
        <p:txBody>
          <a:bodyPr vert="horz" lIns="91440" tIns="45720" rIns="91440" bIns="45720" rtlCol="0" anchor="ctr">
            <a:normAutofit/>
          </a:bodyPr>
          <a:lstStyle/>
          <a:p>
            <a:pPr algn="ctr"/>
            <a:r>
              <a:rPr lang="en-US" sz="2800" b="1"/>
              <a:t>Problem 10</a:t>
            </a:r>
          </a:p>
        </p:txBody>
      </p:sp>
      <p:sp>
        <p:nvSpPr>
          <p:cNvPr id="5" name="TextBox 4">
            <a:extLst>
              <a:ext uri="{FF2B5EF4-FFF2-40B4-BE49-F238E27FC236}">
                <a16:creationId xmlns:a16="http://schemas.microsoft.com/office/drawing/2014/main" id="{5A627A42-BA04-776A-285D-82556A6517CC}"/>
              </a:ext>
            </a:extLst>
          </p:cNvPr>
          <p:cNvSpPr txBox="1"/>
          <p:nvPr/>
        </p:nvSpPr>
        <p:spPr>
          <a:xfrm>
            <a:off x="223570" y="1205948"/>
            <a:ext cx="4063296" cy="5355312"/>
          </a:xfrm>
          <a:prstGeom prst="rect">
            <a:avLst/>
          </a:prstGeom>
          <a:noFill/>
        </p:spPr>
        <p:txBody>
          <a:bodyPr wrap="square" rtlCol="0">
            <a:spAutoFit/>
          </a:bodyPr>
          <a:lstStyle/>
          <a:p>
            <a:pPr marL="285750" indent="-285750">
              <a:buFont typeface="Arial" panose="020B0604020202020204" pitchFamily="34" charset="0"/>
              <a:buChar char="•"/>
            </a:pPr>
            <a:r>
              <a:rPr lang="en-US" b="1"/>
              <a:t>Visual Inconsistency</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a:t>Using multiple different fonts right next to each other means that you are using characters with different styles, weights, characteristics, etc. side by side.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This makes the website design look disjointed or cluttered. A cohesive visual style is important for creating a professional and polished appearance.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Not to mention, doing so can decrease readability significantly. </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pic>
        <p:nvPicPr>
          <p:cNvPr id="9" name="Picture 8">
            <a:extLst>
              <a:ext uri="{FF2B5EF4-FFF2-40B4-BE49-F238E27FC236}">
                <a16:creationId xmlns:a16="http://schemas.microsoft.com/office/drawing/2014/main" id="{FE54B761-0395-C33B-2D9F-ED60B6254F8F}"/>
              </a:ext>
            </a:extLst>
          </p:cNvPr>
          <p:cNvPicPr>
            <a:picLocks noChangeAspect="1"/>
          </p:cNvPicPr>
          <p:nvPr/>
        </p:nvPicPr>
        <p:blipFill>
          <a:blip r:embed="rId3"/>
          <a:stretch>
            <a:fillRect/>
          </a:stretch>
        </p:blipFill>
        <p:spPr>
          <a:xfrm>
            <a:off x="4368254" y="804844"/>
            <a:ext cx="7557764" cy="523814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479591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2" name="Picture 11" descr="Magnifying glass on clear background">
            <a:extLst>
              <a:ext uri="{FF2B5EF4-FFF2-40B4-BE49-F238E27FC236}">
                <a16:creationId xmlns:a16="http://schemas.microsoft.com/office/drawing/2014/main" id="{1C8AA241-1425-31CD-BFB5-5749B19421EE}"/>
              </a:ext>
            </a:extLst>
          </p:cNvPr>
          <p:cNvPicPr>
            <a:picLocks noChangeAspect="1"/>
          </p:cNvPicPr>
          <p:nvPr/>
        </p:nvPicPr>
        <p:blipFill rotWithShape="1">
          <a:blip r:embed="rId3">
            <a:duotone>
              <a:prstClr val="black"/>
              <a:schemeClr val="bg1">
                <a:tint val="45000"/>
                <a:satMod val="400000"/>
              </a:schemeClr>
            </a:duotone>
            <a:alphaModFix amt="2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ADCF0731-BFE5-F353-97CA-A39418B58BD6}"/>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Thank you!</a:t>
            </a:r>
          </a:p>
        </p:txBody>
      </p:sp>
    </p:spTree>
    <p:extLst>
      <p:ext uri="{BB962C8B-B14F-4D97-AF65-F5344CB8AC3E}">
        <p14:creationId xmlns:p14="http://schemas.microsoft.com/office/powerpoint/2010/main" val="62492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Content Placeholder 4" descr="A computer screen shot of bowling pins&#10;&#10;Description automatically generated">
            <a:extLst>
              <a:ext uri="{FF2B5EF4-FFF2-40B4-BE49-F238E27FC236}">
                <a16:creationId xmlns:a16="http://schemas.microsoft.com/office/drawing/2014/main" id="{61C5740E-46A1-FABE-76C3-51FAD6DCB9F5}"/>
              </a:ext>
            </a:extLst>
          </p:cNvPr>
          <p:cNvPicPr>
            <a:picLocks noChangeAspect="1"/>
          </p:cNvPicPr>
          <p:nvPr/>
        </p:nvPicPr>
        <p:blipFill rotWithShape="1">
          <a:blip r:embed="rId3">
            <a:extLst>
              <a:ext uri="{28A0092B-C50C-407E-A947-70E740481C1C}">
                <a14:useLocalDpi xmlns:a14="http://schemas.microsoft.com/office/drawing/2010/main" val="0"/>
              </a:ext>
            </a:extLst>
          </a:blip>
          <a:srcRect l="14729" r="11131" b="-1"/>
          <a:stretch/>
        </p:blipFill>
        <p:spPr>
          <a:xfrm>
            <a:off x="1690633" y="251265"/>
            <a:ext cx="88107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6" name="TextBox 5">
            <a:extLst>
              <a:ext uri="{FF2B5EF4-FFF2-40B4-BE49-F238E27FC236}">
                <a16:creationId xmlns:a16="http://schemas.microsoft.com/office/drawing/2014/main" id="{FC4FE83F-A89E-2912-266F-7D5886CFEE56}"/>
              </a:ext>
            </a:extLst>
          </p:cNvPr>
          <p:cNvSpPr txBox="1"/>
          <p:nvPr/>
        </p:nvSpPr>
        <p:spPr>
          <a:xfrm>
            <a:off x="0" y="5738648"/>
            <a:ext cx="12192000" cy="477054"/>
          </a:xfrm>
          <a:prstGeom prst="rect">
            <a:avLst/>
          </a:prstGeom>
          <a:noFill/>
        </p:spPr>
        <p:txBody>
          <a:bodyPr wrap="square" rtlCol="0">
            <a:spAutoFit/>
          </a:bodyPr>
          <a:lstStyle/>
          <a:p>
            <a:pPr algn="ctr"/>
            <a:r>
              <a:rPr lang="en-US" sz="2500" u="sng"/>
              <a:t>https://www.bowlatlarulanes.com/home</a:t>
            </a:r>
          </a:p>
        </p:txBody>
      </p:sp>
    </p:spTree>
    <p:extLst>
      <p:ext uri="{BB962C8B-B14F-4D97-AF65-F5344CB8AC3E}">
        <p14:creationId xmlns:p14="http://schemas.microsoft.com/office/powerpoint/2010/main" val="3242070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 name="Straight Connector 36">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pic>
        <p:nvPicPr>
          <p:cNvPr id="6" name="Content Placeholder 5" descr="A map of a city&#10;&#10;Description automatically generated">
            <a:extLst>
              <a:ext uri="{FF2B5EF4-FFF2-40B4-BE49-F238E27FC236}">
                <a16:creationId xmlns:a16="http://schemas.microsoft.com/office/drawing/2014/main" id="{71C1585C-8D46-68EB-ED8E-DE517E652C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49974" y="815009"/>
            <a:ext cx="6282982" cy="5373756"/>
          </a:xfrm>
        </p:spPr>
      </p:pic>
      <p:sp>
        <p:nvSpPr>
          <p:cNvPr id="10" name="TextBox 9">
            <a:extLst>
              <a:ext uri="{FF2B5EF4-FFF2-40B4-BE49-F238E27FC236}">
                <a16:creationId xmlns:a16="http://schemas.microsoft.com/office/drawing/2014/main" id="{2C547B4F-4B28-EDB9-14AB-9D8EF42D4B09}"/>
              </a:ext>
            </a:extLst>
          </p:cNvPr>
          <p:cNvSpPr txBox="1"/>
          <p:nvPr/>
        </p:nvSpPr>
        <p:spPr>
          <a:xfrm>
            <a:off x="350819" y="815009"/>
            <a:ext cx="4141305" cy="4832092"/>
          </a:xfrm>
          <a:prstGeom prst="rect">
            <a:avLst/>
          </a:prstGeom>
          <a:noFill/>
        </p:spPr>
        <p:txBody>
          <a:bodyPr wrap="square" rtlCol="0">
            <a:spAutoFit/>
          </a:bodyPr>
          <a:lstStyle/>
          <a:p>
            <a:pPr marL="285750" indent="-285750">
              <a:buFont typeface="Arial" panose="020B0604020202020204" pitchFamily="34" charset="0"/>
              <a:buChar char="•"/>
            </a:pPr>
            <a:r>
              <a:rPr lang="en-US" sz="2200" b="1"/>
              <a:t>This website is the business website for La Ru bowling lanes in Highland Heights</a:t>
            </a:r>
          </a:p>
          <a:p>
            <a:endParaRPr lang="en-US" sz="2200" b="1"/>
          </a:p>
          <a:p>
            <a:pPr marL="285750" indent="-285750">
              <a:buFont typeface="Arial" panose="020B0604020202020204" pitchFamily="34" charset="0"/>
              <a:buChar char="•"/>
            </a:pPr>
            <a:r>
              <a:rPr lang="en-US" sz="2200" b="1"/>
              <a:t>We chose this website because it has many flaws and could use a lot of work to be considered “Well Done”</a:t>
            </a:r>
          </a:p>
          <a:p>
            <a:pPr marL="285750" indent="-285750">
              <a:buFont typeface="Arial" panose="020B0604020202020204" pitchFamily="34" charset="0"/>
              <a:buChar char="•"/>
            </a:pPr>
            <a:endParaRPr lang="en-US" sz="2200" b="1"/>
          </a:p>
          <a:p>
            <a:pPr marL="285750" indent="-285750">
              <a:buFont typeface="Arial" panose="020B0604020202020204" pitchFamily="34" charset="0"/>
              <a:buChar char="•"/>
            </a:pPr>
            <a:r>
              <a:rPr lang="en-US" sz="2200" b="1"/>
              <a:t>The following slides represent some of the problems that we found with this website.</a:t>
            </a:r>
          </a:p>
        </p:txBody>
      </p:sp>
    </p:spTree>
    <p:extLst>
      <p:ext uri="{BB962C8B-B14F-4D97-AF65-F5344CB8AC3E}">
        <p14:creationId xmlns:p14="http://schemas.microsoft.com/office/powerpoint/2010/main" val="1584120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88AE60-02C8-C2D5-231D-A0A3D1B8AA8B}"/>
              </a:ext>
            </a:extLst>
          </p:cNvPr>
          <p:cNvSpPr>
            <a:spLocks noGrp="1"/>
          </p:cNvSpPr>
          <p:nvPr>
            <p:ph type="title"/>
          </p:nvPr>
        </p:nvSpPr>
        <p:spPr>
          <a:xfrm>
            <a:off x="290292" y="72887"/>
            <a:ext cx="4063296" cy="1133061"/>
          </a:xfrm>
        </p:spPr>
        <p:txBody>
          <a:bodyPr vert="horz" lIns="91440" tIns="45720" rIns="91440" bIns="45720" rtlCol="0" anchor="ctr">
            <a:normAutofit/>
          </a:bodyPr>
          <a:lstStyle/>
          <a:p>
            <a:pPr algn="ctr"/>
            <a:r>
              <a:rPr lang="en-US" sz="2800" b="1"/>
              <a:t>Problem 1</a:t>
            </a:r>
          </a:p>
        </p:txBody>
      </p:sp>
      <p:sp>
        <p:nvSpPr>
          <p:cNvPr id="7" name="TextBox 6">
            <a:extLst>
              <a:ext uri="{FF2B5EF4-FFF2-40B4-BE49-F238E27FC236}">
                <a16:creationId xmlns:a16="http://schemas.microsoft.com/office/drawing/2014/main" id="{E04B3A2D-F218-03C4-0477-06A4E809518F}"/>
              </a:ext>
            </a:extLst>
          </p:cNvPr>
          <p:cNvSpPr txBox="1"/>
          <p:nvPr/>
        </p:nvSpPr>
        <p:spPr>
          <a:xfrm>
            <a:off x="643192" y="2666999"/>
            <a:ext cx="3643674" cy="3216276"/>
          </a:xfrm>
          <a:prstGeom prst="rect">
            <a:avLst/>
          </a:prstGeom>
        </p:spPr>
        <p:txBody>
          <a:bodyPr vert="horz" lIns="91440" tIns="45720" rIns="91440" bIns="45720" rtlCol="0" anchor="t">
            <a:normAutofit/>
          </a:bodyPr>
          <a:lstStyle/>
          <a:p>
            <a:pPr>
              <a:spcBef>
                <a:spcPct val="20000"/>
              </a:spcBef>
              <a:spcAft>
                <a:spcPts val="600"/>
              </a:spcAft>
              <a:buClr>
                <a:schemeClr val="tx1"/>
              </a:buClr>
              <a:buSzPct val="100000"/>
              <a:buFont typeface="Arial"/>
              <a:buChar char="•"/>
            </a:pPr>
            <a:endPar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11" name="Content Placeholder 10" descr="A screenshot of a computer&#10;&#10;Description automatically generated">
            <a:extLst>
              <a:ext uri="{FF2B5EF4-FFF2-40B4-BE49-F238E27FC236}">
                <a16:creationId xmlns:a16="http://schemas.microsoft.com/office/drawing/2014/main" id="{B03C67A6-ACEF-45D3-84D9-8DE12A4CE5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92710" y="645106"/>
            <a:ext cx="6793201"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9" name="TextBox 28">
            <a:extLst>
              <a:ext uri="{FF2B5EF4-FFF2-40B4-BE49-F238E27FC236}">
                <a16:creationId xmlns:a16="http://schemas.microsoft.com/office/drawing/2014/main" id="{EB736ABD-C434-A12A-D943-F67E3EA42C06}"/>
              </a:ext>
            </a:extLst>
          </p:cNvPr>
          <p:cNvSpPr txBox="1"/>
          <p:nvPr/>
        </p:nvSpPr>
        <p:spPr>
          <a:xfrm>
            <a:off x="223570" y="1205948"/>
            <a:ext cx="4063296" cy="4801314"/>
          </a:xfrm>
          <a:prstGeom prst="rect">
            <a:avLst/>
          </a:prstGeom>
          <a:noFill/>
        </p:spPr>
        <p:txBody>
          <a:bodyPr wrap="square" rtlCol="0">
            <a:spAutoFit/>
          </a:bodyPr>
          <a:lstStyle/>
          <a:p>
            <a:pPr marL="285750" indent="-285750">
              <a:buFont typeface="Arial" panose="020B0604020202020204" pitchFamily="34" charset="0"/>
              <a:buChar char="•"/>
            </a:pPr>
            <a:r>
              <a:rPr lang="en-US" b="1"/>
              <a:t>Bad Title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title to the website isn’t fully visible. Upon inspecting the HTML, you can see that this element is the following:</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&lt;span&gt;</a:t>
            </a:r>
          </a:p>
          <a:p>
            <a:r>
              <a:rPr lang="en-US"/>
              <a:t>		bowlatlarulanes.com</a:t>
            </a:r>
          </a:p>
          <a:p>
            <a:pPr marL="285750" indent="-285750">
              <a:buFont typeface="Arial" panose="020B0604020202020204" pitchFamily="34" charset="0"/>
              <a:buChar char="•"/>
            </a:pPr>
            <a:r>
              <a:rPr lang="en-US"/>
              <a:t>&lt;/span&gt;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entire text that is supposed to be included in the span element is not present in the website. This is a problem.</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825460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9" name="Content Placeholder 8" descr="A black and green flyer with text and images&#10;&#10;Description automatically generated with medium confidence">
            <a:extLst>
              <a:ext uri="{FF2B5EF4-FFF2-40B4-BE49-F238E27FC236}">
                <a16:creationId xmlns:a16="http://schemas.microsoft.com/office/drawing/2014/main" id="{9B63DEBB-2833-CC5A-C970-59118509F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9932" y="645106"/>
            <a:ext cx="6498757"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7" name="TextBox 6">
            <a:extLst>
              <a:ext uri="{FF2B5EF4-FFF2-40B4-BE49-F238E27FC236}">
                <a16:creationId xmlns:a16="http://schemas.microsoft.com/office/drawing/2014/main" id="{E04B3A2D-F218-03C4-0477-06A4E809518F}"/>
              </a:ext>
            </a:extLst>
          </p:cNvPr>
          <p:cNvSpPr txBox="1"/>
          <p:nvPr/>
        </p:nvSpPr>
        <p:spPr>
          <a:xfrm>
            <a:off x="643192" y="2666999"/>
            <a:ext cx="3643674" cy="3216276"/>
          </a:xfrm>
          <a:prstGeom prst="rect">
            <a:avLst/>
          </a:prstGeom>
        </p:spPr>
        <p:txBody>
          <a:bodyPr vert="horz" lIns="91440" tIns="45720" rIns="91440" bIns="45720" rtlCol="0" anchor="t">
            <a:normAutofit/>
          </a:bodyPr>
          <a:lstStyle/>
          <a:p>
            <a:pPr>
              <a:spcBef>
                <a:spcPct val="20000"/>
              </a:spcBef>
              <a:spcAft>
                <a:spcPts val="600"/>
              </a:spcAft>
              <a:buClr>
                <a:schemeClr val="tx1"/>
              </a:buClr>
              <a:buSzPct val="100000"/>
              <a:buFont typeface="Arial"/>
              <a:buChar char="•"/>
            </a:pPr>
            <a:endPar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sp>
        <p:nvSpPr>
          <p:cNvPr id="15" name="Title 1">
            <a:extLst>
              <a:ext uri="{FF2B5EF4-FFF2-40B4-BE49-F238E27FC236}">
                <a16:creationId xmlns:a16="http://schemas.microsoft.com/office/drawing/2014/main" id="{C75C99B8-5DE9-BF8A-9037-CAD1DFB92ECF}"/>
              </a:ext>
            </a:extLst>
          </p:cNvPr>
          <p:cNvSpPr>
            <a:spLocks noGrp="1"/>
          </p:cNvSpPr>
          <p:nvPr>
            <p:ph type="title"/>
          </p:nvPr>
        </p:nvSpPr>
        <p:spPr>
          <a:xfrm>
            <a:off x="290290" y="72887"/>
            <a:ext cx="4063297" cy="1060174"/>
          </a:xfrm>
        </p:spPr>
        <p:txBody>
          <a:bodyPr vert="horz" lIns="91440" tIns="45720" rIns="91440" bIns="45720" rtlCol="0" anchor="ctr">
            <a:normAutofit/>
          </a:bodyPr>
          <a:lstStyle/>
          <a:p>
            <a:pPr algn="ctr"/>
            <a:r>
              <a:rPr lang="en-US" sz="2800" b="1"/>
              <a:t>Problem 2</a:t>
            </a:r>
          </a:p>
        </p:txBody>
      </p:sp>
      <p:sp>
        <p:nvSpPr>
          <p:cNvPr id="16" name="TextBox 15">
            <a:extLst>
              <a:ext uri="{FF2B5EF4-FFF2-40B4-BE49-F238E27FC236}">
                <a16:creationId xmlns:a16="http://schemas.microsoft.com/office/drawing/2014/main" id="{6C588E49-7B3E-55E3-CAB4-0CFF07CF94AC}"/>
              </a:ext>
            </a:extLst>
          </p:cNvPr>
          <p:cNvSpPr txBox="1"/>
          <p:nvPr/>
        </p:nvSpPr>
        <p:spPr>
          <a:xfrm>
            <a:off x="290291" y="1305341"/>
            <a:ext cx="4063296" cy="424731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b="1"/>
              <a:t>Bad color Pallet.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color pallet used within the website is extremely obnoxious and inconsistent.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This website is for that of a local business, and it does not show professionalism in the slightest with the color choices they have made. Not to mention, extremely bright colors can be visually overwhelming and therefore hard on the eyes of readers.</a:t>
            </a:r>
          </a:p>
        </p:txBody>
      </p:sp>
    </p:spTree>
    <p:extLst>
      <p:ext uri="{BB962C8B-B14F-4D97-AF65-F5344CB8AC3E}">
        <p14:creationId xmlns:p14="http://schemas.microsoft.com/office/powerpoint/2010/main" val="3825608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5" name="Picture 14" descr="A close up of a bowling alley&#10;&#10;Description automatically generated">
            <a:extLst>
              <a:ext uri="{FF2B5EF4-FFF2-40B4-BE49-F238E27FC236}">
                <a16:creationId xmlns:a16="http://schemas.microsoft.com/office/drawing/2014/main" id="{7FDDF3D6-9316-A7AE-3820-5E0DEBCBB746}"/>
              </a:ext>
            </a:extLst>
          </p:cNvPr>
          <p:cNvPicPr>
            <a:picLocks noChangeAspect="1"/>
          </p:cNvPicPr>
          <p:nvPr/>
        </p:nvPicPr>
        <p:blipFill rotWithShape="1">
          <a:blip r:embed="rId3"/>
          <a:srcRect l="25576" r="20056" b="1"/>
          <a:stretch/>
        </p:blipFill>
        <p:spPr>
          <a:xfrm>
            <a:off x="4630994" y="645106"/>
            <a:ext cx="6916633"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7" name="TextBox 6">
            <a:extLst>
              <a:ext uri="{FF2B5EF4-FFF2-40B4-BE49-F238E27FC236}">
                <a16:creationId xmlns:a16="http://schemas.microsoft.com/office/drawing/2014/main" id="{E04B3A2D-F218-03C4-0477-06A4E809518F}"/>
              </a:ext>
            </a:extLst>
          </p:cNvPr>
          <p:cNvSpPr txBox="1"/>
          <p:nvPr/>
        </p:nvSpPr>
        <p:spPr>
          <a:xfrm>
            <a:off x="643192" y="2666999"/>
            <a:ext cx="3643674" cy="3216276"/>
          </a:xfrm>
          <a:prstGeom prst="rect">
            <a:avLst/>
          </a:prstGeom>
        </p:spPr>
        <p:txBody>
          <a:bodyPr vert="horz" lIns="91440" tIns="45720" rIns="91440" bIns="45720" rtlCol="0" anchor="t">
            <a:normAutofit/>
          </a:bodyPr>
          <a:lstStyle/>
          <a:p>
            <a:pPr>
              <a:spcBef>
                <a:spcPct val="20000"/>
              </a:spcBef>
              <a:spcAft>
                <a:spcPts val="600"/>
              </a:spcAft>
              <a:buClr>
                <a:schemeClr val="tx1"/>
              </a:buClr>
              <a:buSzPct val="100000"/>
              <a:buFont typeface="Arial"/>
              <a:buChar char="•"/>
            </a:pPr>
            <a:endPar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sp>
        <p:nvSpPr>
          <p:cNvPr id="5" name="Title 1">
            <a:extLst>
              <a:ext uri="{FF2B5EF4-FFF2-40B4-BE49-F238E27FC236}">
                <a16:creationId xmlns:a16="http://schemas.microsoft.com/office/drawing/2014/main" id="{922799ED-C21C-058A-C5C1-6C3BAE7C8119}"/>
              </a:ext>
            </a:extLst>
          </p:cNvPr>
          <p:cNvSpPr txBox="1">
            <a:spLocks/>
          </p:cNvSpPr>
          <p:nvPr/>
        </p:nvSpPr>
        <p:spPr>
          <a:xfrm>
            <a:off x="442690" y="225287"/>
            <a:ext cx="4063297"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2800"/>
          </a:p>
        </p:txBody>
      </p:sp>
      <p:sp>
        <p:nvSpPr>
          <p:cNvPr id="18" name="Title 1">
            <a:extLst>
              <a:ext uri="{FF2B5EF4-FFF2-40B4-BE49-F238E27FC236}">
                <a16:creationId xmlns:a16="http://schemas.microsoft.com/office/drawing/2014/main" id="{F8F9ACC9-363F-F36C-6D7E-089D2270DEDB}"/>
              </a:ext>
            </a:extLst>
          </p:cNvPr>
          <p:cNvSpPr>
            <a:spLocks noGrp="1"/>
          </p:cNvSpPr>
          <p:nvPr>
            <p:ph type="title"/>
          </p:nvPr>
        </p:nvSpPr>
        <p:spPr>
          <a:xfrm>
            <a:off x="290292" y="72887"/>
            <a:ext cx="4063296" cy="1133061"/>
          </a:xfrm>
        </p:spPr>
        <p:txBody>
          <a:bodyPr vert="horz" lIns="91440" tIns="45720" rIns="91440" bIns="45720" rtlCol="0" anchor="ctr">
            <a:normAutofit/>
          </a:bodyPr>
          <a:lstStyle/>
          <a:p>
            <a:pPr algn="ctr"/>
            <a:r>
              <a:rPr lang="en-US" sz="2800" b="1"/>
              <a:t>Problem 3</a:t>
            </a:r>
          </a:p>
        </p:txBody>
      </p:sp>
      <p:sp>
        <p:nvSpPr>
          <p:cNvPr id="20" name="TextBox 19">
            <a:extLst>
              <a:ext uri="{FF2B5EF4-FFF2-40B4-BE49-F238E27FC236}">
                <a16:creationId xmlns:a16="http://schemas.microsoft.com/office/drawing/2014/main" id="{7331DB49-2776-F698-F928-2F8D67CEB209}"/>
              </a:ext>
            </a:extLst>
          </p:cNvPr>
          <p:cNvSpPr txBox="1"/>
          <p:nvPr/>
        </p:nvSpPr>
        <p:spPr>
          <a:xfrm>
            <a:off x="290291" y="1305341"/>
            <a:ext cx="4063296" cy="5078313"/>
          </a:xfrm>
          <a:prstGeom prst="rect">
            <a:avLst/>
          </a:prstGeom>
          <a:noFill/>
        </p:spPr>
        <p:txBody>
          <a:bodyPr wrap="square" rtlCol="0">
            <a:spAutoFit/>
          </a:bodyPr>
          <a:lstStyle/>
          <a:p>
            <a:pPr marL="285750" indent="-285750">
              <a:buFont typeface="Arial" panose="020B0604020202020204" pitchFamily="34" charset="0"/>
              <a:buChar char="•"/>
            </a:pPr>
            <a:r>
              <a:rPr lang="en-US" b="1"/>
              <a:t>Overuse Of Underlining</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There are multiple examples within this website of the overuse of the underlining text function.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This can cause a number of different issues, but most primarily creates confusion with hyperlinks. Traditionally, underlined text is associated with hyperlinks. If underlines are overused, the end user cannot differentiate from regular text and hyperlinks. Therefore, causing confusion and frustration. </a:t>
            </a:r>
          </a:p>
        </p:txBody>
      </p:sp>
    </p:spTree>
    <p:extLst>
      <p:ext uri="{BB962C8B-B14F-4D97-AF65-F5344CB8AC3E}">
        <p14:creationId xmlns:p14="http://schemas.microsoft.com/office/powerpoint/2010/main" val="1891724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88AE60-02C8-C2D5-231D-A0A3D1B8AA8B}"/>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b="1"/>
              <a:t>Problem 4</a:t>
            </a:r>
            <a:endParaRPr lang="en-US" b="1"/>
          </a:p>
        </p:txBody>
      </p:sp>
      <p:sp>
        <p:nvSpPr>
          <p:cNvPr id="3" name="TextBox 2">
            <a:extLst>
              <a:ext uri="{FF2B5EF4-FFF2-40B4-BE49-F238E27FC236}">
                <a16:creationId xmlns:a16="http://schemas.microsoft.com/office/drawing/2014/main" id="{28EF0F04-C618-C0B2-C843-B4A38B9D7E8F}"/>
              </a:ext>
            </a:extLst>
          </p:cNvPr>
          <p:cNvSpPr txBox="1"/>
          <p:nvPr/>
        </p:nvSpPr>
        <p:spPr>
          <a:xfrm>
            <a:off x="646624" y="2480914"/>
            <a:ext cx="4063296" cy="230832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b="1"/>
              <a:t>Non-responsive elements</a:t>
            </a:r>
            <a:endParaRPr lang="en-US"/>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a:t>Some elements don’t scale properly when viewed on mobile. For instance this banner gets cut off and you lose information due to improper scaling to vertical aspect ratios.</a:t>
            </a:r>
          </a:p>
        </p:txBody>
      </p:sp>
      <p:pic>
        <p:nvPicPr>
          <p:cNvPr id="4" name="Picture 3" descr="A banner with text and images&#10;&#10;Description automatically generated">
            <a:extLst>
              <a:ext uri="{FF2B5EF4-FFF2-40B4-BE49-F238E27FC236}">
                <a16:creationId xmlns:a16="http://schemas.microsoft.com/office/drawing/2014/main" id="{B1FA9F10-B08B-402C-5DC1-95FF108E6893}"/>
              </a:ext>
            </a:extLst>
          </p:cNvPr>
          <p:cNvPicPr>
            <a:picLocks noChangeAspect="1"/>
          </p:cNvPicPr>
          <p:nvPr/>
        </p:nvPicPr>
        <p:blipFill rotWithShape="1">
          <a:blip r:embed="rId3"/>
          <a:srcRect r="571" b="21576"/>
          <a:stretch/>
        </p:blipFill>
        <p:spPr>
          <a:xfrm>
            <a:off x="6941369" y="72325"/>
            <a:ext cx="3647588" cy="67133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86637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88AE60-02C8-C2D5-231D-A0A3D1B8AA8B}"/>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b="1"/>
              <a:t>Problem 5</a:t>
            </a:r>
          </a:p>
        </p:txBody>
      </p:sp>
      <p:sp>
        <p:nvSpPr>
          <p:cNvPr id="7" name="TextBox 6">
            <a:extLst>
              <a:ext uri="{FF2B5EF4-FFF2-40B4-BE49-F238E27FC236}">
                <a16:creationId xmlns:a16="http://schemas.microsoft.com/office/drawing/2014/main" id="{E04B3A2D-F218-03C4-0477-06A4E809518F}"/>
              </a:ext>
            </a:extLst>
          </p:cNvPr>
          <p:cNvSpPr txBox="1"/>
          <p:nvPr/>
        </p:nvSpPr>
        <p:spPr>
          <a:xfrm>
            <a:off x="643192" y="2666999"/>
            <a:ext cx="3643674" cy="3216276"/>
          </a:xfrm>
          <a:prstGeom prst="rect">
            <a:avLst/>
          </a:prstGeom>
        </p:spPr>
        <p:txBody>
          <a:bodyPr vert="horz" lIns="91440" tIns="45720" rIns="91440" bIns="45720" rtlCol="0" anchor="t">
            <a:normAutofit/>
          </a:bodyPr>
          <a:lstStyle/>
          <a:p>
            <a:pPr>
              <a:spcBef>
                <a:spcPct val="20000"/>
              </a:spcBef>
              <a:spcAft>
                <a:spcPts val="600"/>
              </a:spcAft>
              <a:buClr>
                <a:schemeClr val="tx1"/>
              </a:buClr>
              <a:buSzPct val="100000"/>
              <a:buFont typeface="Arial"/>
              <a:buChar char="•"/>
            </a:pPr>
            <a:endPar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sp>
        <p:nvSpPr>
          <p:cNvPr id="13" name="TextBox 12">
            <a:extLst>
              <a:ext uri="{FF2B5EF4-FFF2-40B4-BE49-F238E27FC236}">
                <a16:creationId xmlns:a16="http://schemas.microsoft.com/office/drawing/2014/main" id="{B2391349-664A-7F75-8E6A-341F0FC75617}"/>
              </a:ext>
            </a:extLst>
          </p:cNvPr>
          <p:cNvSpPr txBox="1"/>
          <p:nvPr/>
        </p:nvSpPr>
        <p:spPr>
          <a:xfrm>
            <a:off x="576470" y="2252870"/>
            <a:ext cx="3643674" cy="3693319"/>
          </a:xfrm>
          <a:prstGeom prst="rect">
            <a:avLst/>
          </a:prstGeom>
          <a:noFill/>
        </p:spPr>
        <p:txBody>
          <a:bodyPr wrap="square" lIns="91440" tIns="45720" rIns="91440" bIns="45720" rtlCol="0" anchor="t">
            <a:spAutoFit/>
          </a:bodyPr>
          <a:lstStyle/>
          <a:p>
            <a:pPr marL="285750" indent="-285750">
              <a:buFont typeface="Arial"/>
              <a:buChar char="•"/>
            </a:pPr>
            <a:r>
              <a:rPr lang="en-US" b="1"/>
              <a:t>Low Quality Images</a:t>
            </a:r>
          </a:p>
          <a:p>
            <a:pPr marL="285750" indent="-285750">
              <a:buFont typeface="Arial"/>
              <a:buChar char="•"/>
            </a:pPr>
            <a:endParaRPr lang="en-US" b="1"/>
          </a:p>
          <a:p>
            <a:pPr marL="285750" indent="-285750">
              <a:buFont typeface="Arial"/>
              <a:buChar char="•"/>
            </a:pPr>
            <a:r>
              <a:rPr lang="en-US"/>
              <a:t>Some images such as this child in a school bus look outdated and cheap. This conveys to visitors a lack of time and effort. Consider purchasing some stock photos. </a:t>
            </a:r>
          </a:p>
          <a:p>
            <a:pPr marL="285750" indent="-285750">
              <a:buFont typeface="Arial"/>
              <a:buChar char="•"/>
            </a:pPr>
            <a:r>
              <a:rPr lang="en-US"/>
              <a:t>Some images are just pasted in without a border or rounding. Leading to an outdated aesthetic.</a:t>
            </a:r>
          </a:p>
        </p:txBody>
      </p:sp>
      <p:pic>
        <p:nvPicPr>
          <p:cNvPr id="5" name="Picture 4" descr="A poster of a bus and bowling alley&#10;&#10;Description automatically generated">
            <a:extLst>
              <a:ext uri="{FF2B5EF4-FFF2-40B4-BE49-F238E27FC236}">
                <a16:creationId xmlns:a16="http://schemas.microsoft.com/office/drawing/2014/main" id="{0F292738-F0CE-007A-939A-0A7FCDD0FF4D}"/>
              </a:ext>
            </a:extLst>
          </p:cNvPr>
          <p:cNvPicPr>
            <a:picLocks noChangeAspect="1"/>
          </p:cNvPicPr>
          <p:nvPr/>
        </p:nvPicPr>
        <p:blipFill>
          <a:blip r:embed="rId3"/>
          <a:stretch>
            <a:fillRect/>
          </a:stretch>
        </p:blipFill>
        <p:spPr>
          <a:xfrm>
            <a:off x="4389903" y="1178943"/>
            <a:ext cx="7147852" cy="4514492"/>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619517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88AE60-02C8-C2D5-231D-A0A3D1B8AA8B}"/>
              </a:ext>
            </a:extLst>
          </p:cNvPr>
          <p:cNvSpPr>
            <a:spLocks noGrp="1"/>
          </p:cNvSpPr>
          <p:nvPr>
            <p:ph type="title"/>
          </p:nvPr>
        </p:nvSpPr>
        <p:spPr>
          <a:xfrm>
            <a:off x="643192" y="609600"/>
            <a:ext cx="3643674" cy="1905000"/>
          </a:xfrm>
        </p:spPr>
        <p:txBody>
          <a:bodyPr vert="horz" lIns="91440" tIns="45720" rIns="91440" bIns="45720" rtlCol="0" anchor="ctr">
            <a:normAutofit/>
          </a:bodyPr>
          <a:lstStyle/>
          <a:p>
            <a:r>
              <a:rPr lang="en-US" sz="2800" b="1"/>
              <a:t>Problem 6</a:t>
            </a:r>
            <a:endParaRPr lang="en-US" sz="2800" b="1">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7" name="TextBox 6">
            <a:extLst>
              <a:ext uri="{FF2B5EF4-FFF2-40B4-BE49-F238E27FC236}">
                <a16:creationId xmlns:a16="http://schemas.microsoft.com/office/drawing/2014/main" id="{E04B3A2D-F218-03C4-0477-06A4E809518F}"/>
              </a:ext>
            </a:extLst>
          </p:cNvPr>
          <p:cNvSpPr txBox="1"/>
          <p:nvPr/>
        </p:nvSpPr>
        <p:spPr>
          <a:xfrm>
            <a:off x="643192" y="2666999"/>
            <a:ext cx="3643674" cy="3216276"/>
          </a:xfrm>
          <a:prstGeom prst="rect">
            <a:avLst/>
          </a:prstGeom>
        </p:spPr>
        <p:txBody>
          <a:bodyPr vert="horz" lIns="91440" tIns="45720" rIns="91440" bIns="45720" rtlCol="0" anchor="t">
            <a:normAutofit/>
          </a:bodyPr>
          <a:lstStyle/>
          <a:p>
            <a:pPr>
              <a:spcBef>
                <a:spcPct val="20000"/>
              </a:spcBef>
              <a:spcAft>
                <a:spcPts val="600"/>
              </a:spcAft>
              <a:buClr>
                <a:schemeClr val="tx1"/>
              </a:buClr>
              <a:buSzPct val="100000"/>
              <a:buFont typeface="Arial"/>
              <a:buChar char="•"/>
            </a:pPr>
            <a:endPar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sp>
        <p:nvSpPr>
          <p:cNvPr id="13" name="TextBox 12">
            <a:extLst>
              <a:ext uri="{FF2B5EF4-FFF2-40B4-BE49-F238E27FC236}">
                <a16:creationId xmlns:a16="http://schemas.microsoft.com/office/drawing/2014/main" id="{B2391349-664A-7F75-8E6A-341F0FC75617}"/>
              </a:ext>
            </a:extLst>
          </p:cNvPr>
          <p:cNvSpPr txBox="1"/>
          <p:nvPr/>
        </p:nvSpPr>
        <p:spPr>
          <a:xfrm>
            <a:off x="576470" y="1850303"/>
            <a:ext cx="3643674" cy="4801314"/>
          </a:xfrm>
          <a:prstGeom prst="rect">
            <a:avLst/>
          </a:prstGeom>
          <a:noFill/>
        </p:spPr>
        <p:txBody>
          <a:bodyPr wrap="square" lIns="91440" tIns="45720" rIns="91440" bIns="45720" rtlCol="0" anchor="t">
            <a:spAutoFit/>
          </a:bodyPr>
          <a:lstStyle/>
          <a:p>
            <a:pPr marL="285750" indent="-285750">
              <a:buFont typeface="Arial"/>
              <a:buChar char="•"/>
            </a:pPr>
            <a:endParaRPr lang="en-US"/>
          </a:p>
          <a:p>
            <a:pPr marL="285750" indent="-285750">
              <a:buFont typeface="Arial"/>
              <a:buChar char="•"/>
            </a:pPr>
            <a:r>
              <a:rPr lang="en-US" b="1"/>
              <a:t>Lack of Brand Identity/Cohesion</a:t>
            </a:r>
          </a:p>
          <a:p>
            <a:pPr marL="285750" indent="-285750">
              <a:buFont typeface="Arial"/>
              <a:buChar char="•"/>
            </a:pPr>
            <a:endParaRPr lang="en-US"/>
          </a:p>
          <a:p>
            <a:pPr marL="285750" indent="-285750">
              <a:buFont typeface="Arial"/>
              <a:buChar char="•"/>
            </a:pPr>
            <a:r>
              <a:rPr lang="en-US"/>
              <a:t>The home page which is supposed to establish the identity of the brand is cluttered and is not cohesive throughout. It begins with a somewhat respectable font aesthetic but is then immediately met with what can be only described as obnoxiously neon.</a:t>
            </a:r>
          </a:p>
          <a:p>
            <a:pPr marL="285750" indent="-285750">
              <a:buFont typeface="Arial"/>
              <a:buChar char="•"/>
            </a:pPr>
            <a:endParaRPr lang="en-US"/>
          </a:p>
          <a:p>
            <a:endParaRPr lang="en-US"/>
          </a:p>
        </p:txBody>
      </p:sp>
      <p:pic>
        <p:nvPicPr>
          <p:cNvPr id="5" name="Picture 4" descr="A close up of bowling pins&#10;&#10;Description automatically generated">
            <a:extLst>
              <a:ext uri="{FF2B5EF4-FFF2-40B4-BE49-F238E27FC236}">
                <a16:creationId xmlns:a16="http://schemas.microsoft.com/office/drawing/2014/main" id="{950E235C-A392-FA71-3694-6E0FAA0C72B6}"/>
              </a:ext>
            </a:extLst>
          </p:cNvPr>
          <p:cNvPicPr>
            <a:picLocks noChangeAspect="1"/>
          </p:cNvPicPr>
          <p:nvPr/>
        </p:nvPicPr>
        <p:blipFill>
          <a:blip r:embed="rId3"/>
          <a:stretch>
            <a:fillRect/>
          </a:stretch>
        </p:blipFill>
        <p:spPr>
          <a:xfrm>
            <a:off x="5229225" y="288623"/>
            <a:ext cx="6400800" cy="290827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8" name="Picture 7" descr="A bowling alley with bowling pins and bowling balls&#10;&#10;Description automatically generated">
            <a:extLst>
              <a:ext uri="{FF2B5EF4-FFF2-40B4-BE49-F238E27FC236}">
                <a16:creationId xmlns:a16="http://schemas.microsoft.com/office/drawing/2014/main" id="{850D1649-7C96-9909-E8AF-A79A19ECD27A}"/>
              </a:ext>
            </a:extLst>
          </p:cNvPr>
          <p:cNvPicPr>
            <a:picLocks noChangeAspect="1"/>
          </p:cNvPicPr>
          <p:nvPr/>
        </p:nvPicPr>
        <p:blipFill>
          <a:blip r:embed="rId4"/>
          <a:stretch>
            <a:fillRect/>
          </a:stretch>
        </p:blipFill>
        <p:spPr>
          <a:xfrm>
            <a:off x="5232400" y="3269019"/>
            <a:ext cx="6400800" cy="345940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8989535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Mesh</vt:lpstr>
      <vt:lpstr>Assignment 8 midterm project</vt:lpstr>
      <vt:lpstr>PowerPoint Presentation</vt:lpstr>
      <vt:lpstr>PowerPoint Presentation</vt:lpstr>
      <vt:lpstr>Problem 1</vt:lpstr>
      <vt:lpstr>Problem 2</vt:lpstr>
      <vt:lpstr>Problem 3</vt:lpstr>
      <vt:lpstr>Problem 4</vt:lpstr>
      <vt:lpstr>Problem 5</vt:lpstr>
      <vt:lpstr>Problem 6</vt:lpstr>
      <vt:lpstr>Problem 7</vt:lpstr>
      <vt:lpstr>Problem 8</vt:lpstr>
      <vt:lpstr>Problem 9</vt:lpstr>
      <vt:lpstr>Problem 10</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8 midterm project</dc:title>
  <dc:creator>Brayden Stubbs</dc:creator>
  <cp:revision>1</cp:revision>
  <dcterms:created xsi:type="dcterms:W3CDTF">2024-02-27T22:44:07Z</dcterms:created>
  <dcterms:modified xsi:type="dcterms:W3CDTF">2024-02-29T23:17:51Z</dcterms:modified>
</cp:coreProperties>
</file>